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41"/>
  </p:notesMasterIdLst>
  <p:sldIdLst>
    <p:sldId id="307" r:id="rId5"/>
    <p:sldId id="313" r:id="rId6"/>
    <p:sldId id="258" r:id="rId7"/>
    <p:sldId id="276" r:id="rId8"/>
    <p:sldId id="304" r:id="rId9"/>
    <p:sldId id="274" r:id="rId10"/>
    <p:sldId id="268" r:id="rId11"/>
    <p:sldId id="257" r:id="rId12"/>
    <p:sldId id="308" r:id="rId13"/>
    <p:sldId id="314" r:id="rId14"/>
    <p:sldId id="259" r:id="rId15"/>
    <p:sldId id="262" r:id="rId16"/>
    <p:sldId id="260" r:id="rId17"/>
    <p:sldId id="297" r:id="rId18"/>
    <p:sldId id="298" r:id="rId19"/>
    <p:sldId id="299" r:id="rId20"/>
    <p:sldId id="300" r:id="rId21"/>
    <p:sldId id="301" r:id="rId22"/>
    <p:sldId id="311" r:id="rId23"/>
    <p:sldId id="296" r:id="rId24"/>
    <p:sldId id="264" r:id="rId25"/>
    <p:sldId id="273" r:id="rId26"/>
    <p:sldId id="303" r:id="rId27"/>
    <p:sldId id="263" r:id="rId28"/>
    <p:sldId id="265" r:id="rId29"/>
    <p:sldId id="269" r:id="rId30"/>
    <p:sldId id="270" r:id="rId31"/>
    <p:sldId id="271" r:id="rId32"/>
    <p:sldId id="295" r:id="rId33"/>
    <p:sldId id="310" r:id="rId34"/>
    <p:sldId id="256" r:id="rId35"/>
    <p:sldId id="272" r:id="rId36"/>
    <p:sldId id="266" r:id="rId37"/>
    <p:sldId id="312" r:id="rId38"/>
    <p:sldId id="309" r:id="rId39"/>
    <p:sldId id="315"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7AE9F-B793-44EC-B170-1169471C4DC2}" v="11" dt="2024-09-24T19:53:19.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80" autoAdjust="0"/>
    <p:restoredTop sz="94703" autoAdjust="0"/>
  </p:normalViewPr>
  <p:slideViewPr>
    <p:cSldViewPr snapToGrid="0">
      <p:cViewPr varScale="1">
        <p:scale>
          <a:sx n="104" d="100"/>
          <a:sy n="104" d="100"/>
        </p:scale>
        <p:origin x="600"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leywright, Denise" userId="5522840b-1610-4e10-a577-fdd94c23b9d6" providerId="ADAL" clId="{1C77AE9F-B793-44EC-B170-1169471C4DC2}"/>
    <pc:docChg chg="undo custSel addSld delSld modSld">
      <pc:chgData name="Healeywright, Denise" userId="5522840b-1610-4e10-a577-fdd94c23b9d6" providerId="ADAL" clId="{1C77AE9F-B793-44EC-B170-1169471C4DC2}" dt="2024-09-24T21:04:58.854" v="2055" actId="403"/>
      <pc:docMkLst>
        <pc:docMk/>
      </pc:docMkLst>
      <pc:sldChg chg="modSp mod">
        <pc:chgData name="Healeywright, Denise" userId="5522840b-1610-4e10-a577-fdd94c23b9d6" providerId="ADAL" clId="{1C77AE9F-B793-44EC-B170-1169471C4DC2}" dt="2024-09-24T20:58:12.303" v="1893" actId="20577"/>
        <pc:sldMkLst>
          <pc:docMk/>
          <pc:sldMk cId="3264656535" sldId="256"/>
        </pc:sldMkLst>
        <pc:spChg chg="mod">
          <ac:chgData name="Healeywright, Denise" userId="5522840b-1610-4e10-a577-fdd94c23b9d6" providerId="ADAL" clId="{1C77AE9F-B793-44EC-B170-1169471C4DC2}" dt="2024-09-24T20:58:12.303" v="1893" actId="20577"/>
          <ac:spMkLst>
            <pc:docMk/>
            <pc:sldMk cId="3264656535" sldId="256"/>
            <ac:spMk id="2" creationId="{00000000-0000-0000-0000-000000000000}"/>
          </ac:spMkLst>
        </pc:spChg>
      </pc:sldChg>
      <pc:sldChg chg="modSp mod">
        <pc:chgData name="Healeywright, Denise" userId="5522840b-1610-4e10-a577-fdd94c23b9d6" providerId="ADAL" clId="{1C77AE9F-B793-44EC-B170-1169471C4DC2}" dt="2024-09-24T19:27:55.641" v="914" actId="20577"/>
        <pc:sldMkLst>
          <pc:docMk/>
          <pc:sldMk cId="3892005024" sldId="258"/>
        </pc:sldMkLst>
        <pc:spChg chg="mod">
          <ac:chgData name="Healeywright, Denise" userId="5522840b-1610-4e10-a577-fdd94c23b9d6" providerId="ADAL" clId="{1C77AE9F-B793-44EC-B170-1169471C4DC2}" dt="2024-09-24T19:27:55.641" v="914" actId="20577"/>
          <ac:spMkLst>
            <pc:docMk/>
            <pc:sldMk cId="3892005024" sldId="258"/>
            <ac:spMk id="4" creationId="{937E7EAA-C0B6-4558-9F06-93C0E20125C8}"/>
          </ac:spMkLst>
        </pc:spChg>
      </pc:sldChg>
      <pc:sldChg chg="delSp modSp mod">
        <pc:chgData name="Healeywright, Denise" userId="5522840b-1610-4e10-a577-fdd94c23b9d6" providerId="ADAL" clId="{1C77AE9F-B793-44EC-B170-1169471C4DC2}" dt="2024-09-17T18:04:35.120" v="273" actId="1076"/>
        <pc:sldMkLst>
          <pc:docMk/>
          <pc:sldMk cId="597139485" sldId="259"/>
        </pc:sldMkLst>
        <pc:spChg chg="mod">
          <ac:chgData name="Healeywright, Denise" userId="5522840b-1610-4e10-a577-fdd94c23b9d6" providerId="ADAL" clId="{1C77AE9F-B793-44EC-B170-1169471C4DC2}" dt="2024-09-17T18:03:31.152" v="256" actId="20577"/>
          <ac:spMkLst>
            <pc:docMk/>
            <pc:sldMk cId="597139485" sldId="259"/>
            <ac:spMk id="2" creationId="{00000000-0000-0000-0000-000000000000}"/>
          </ac:spMkLst>
        </pc:spChg>
        <pc:spChg chg="mod">
          <ac:chgData name="Healeywright, Denise" userId="5522840b-1610-4e10-a577-fdd94c23b9d6" providerId="ADAL" clId="{1C77AE9F-B793-44EC-B170-1169471C4DC2}" dt="2024-09-17T18:04:26.852" v="271" actId="20577"/>
          <ac:spMkLst>
            <pc:docMk/>
            <pc:sldMk cId="597139485" sldId="259"/>
            <ac:spMk id="3" creationId="{00000000-0000-0000-0000-000000000000}"/>
          </ac:spMkLst>
        </pc:spChg>
        <pc:spChg chg="del mod">
          <ac:chgData name="Healeywright, Denise" userId="5522840b-1610-4e10-a577-fdd94c23b9d6" providerId="ADAL" clId="{1C77AE9F-B793-44EC-B170-1169471C4DC2}" dt="2024-09-17T18:02:32.259" v="243" actId="21"/>
          <ac:spMkLst>
            <pc:docMk/>
            <pc:sldMk cId="597139485" sldId="259"/>
            <ac:spMk id="4" creationId="{698161E6-D606-4F77-8BE4-1B55AD6FF3C4}"/>
          </ac:spMkLst>
        </pc:spChg>
        <pc:picChg chg="mod">
          <ac:chgData name="Healeywright, Denise" userId="5522840b-1610-4e10-a577-fdd94c23b9d6" providerId="ADAL" clId="{1C77AE9F-B793-44EC-B170-1169471C4DC2}" dt="2024-09-17T18:03:19.071" v="248" actId="1076"/>
          <ac:picMkLst>
            <pc:docMk/>
            <pc:sldMk cId="597139485" sldId="259"/>
            <ac:picMk id="5" creationId="{63FC0580-9891-4CBA-875B-753CE0933033}"/>
          </ac:picMkLst>
        </pc:picChg>
        <pc:picChg chg="mod">
          <ac:chgData name="Healeywright, Denise" userId="5522840b-1610-4e10-a577-fdd94c23b9d6" providerId="ADAL" clId="{1C77AE9F-B793-44EC-B170-1169471C4DC2}" dt="2024-09-17T18:03:23.277" v="249" actId="1076"/>
          <ac:picMkLst>
            <pc:docMk/>
            <pc:sldMk cId="597139485" sldId="259"/>
            <ac:picMk id="7" creationId="{00000000-0000-0000-0000-000000000000}"/>
          </ac:picMkLst>
        </pc:picChg>
        <pc:picChg chg="mod">
          <ac:chgData name="Healeywright, Denise" userId="5522840b-1610-4e10-a577-fdd94c23b9d6" providerId="ADAL" clId="{1C77AE9F-B793-44EC-B170-1169471C4DC2}" dt="2024-09-17T18:04:35.120" v="273" actId="1076"/>
          <ac:picMkLst>
            <pc:docMk/>
            <pc:sldMk cId="597139485" sldId="259"/>
            <ac:picMk id="10" creationId="{222CACE6-E284-437E-9A67-587854E6259F}"/>
          </ac:picMkLst>
        </pc:picChg>
      </pc:sldChg>
      <pc:sldChg chg="modSp mod">
        <pc:chgData name="Healeywright, Denise" userId="5522840b-1610-4e10-a577-fdd94c23b9d6" providerId="ADAL" clId="{1C77AE9F-B793-44EC-B170-1169471C4DC2}" dt="2024-09-24T19:35:26.292" v="948" actId="20577"/>
        <pc:sldMkLst>
          <pc:docMk/>
          <pc:sldMk cId="1022893369" sldId="260"/>
        </pc:sldMkLst>
        <pc:spChg chg="mod">
          <ac:chgData name="Healeywright, Denise" userId="5522840b-1610-4e10-a577-fdd94c23b9d6" providerId="ADAL" clId="{1C77AE9F-B793-44EC-B170-1169471C4DC2}" dt="2024-09-24T19:35:26.292" v="948" actId="20577"/>
          <ac:spMkLst>
            <pc:docMk/>
            <pc:sldMk cId="1022893369" sldId="260"/>
            <ac:spMk id="3" creationId="{00000000-0000-0000-0000-000000000000}"/>
          </ac:spMkLst>
        </pc:spChg>
      </pc:sldChg>
      <pc:sldChg chg="addSp modSp mod">
        <pc:chgData name="Healeywright, Denise" userId="5522840b-1610-4e10-a577-fdd94c23b9d6" providerId="ADAL" clId="{1C77AE9F-B793-44EC-B170-1169471C4DC2}" dt="2024-09-24T19:34:23.297" v="928" actId="1076"/>
        <pc:sldMkLst>
          <pc:docMk/>
          <pc:sldMk cId="3086215239" sldId="262"/>
        </pc:sldMkLst>
        <pc:spChg chg="mod">
          <ac:chgData name="Healeywright, Denise" userId="5522840b-1610-4e10-a577-fdd94c23b9d6" providerId="ADAL" clId="{1C77AE9F-B793-44EC-B170-1169471C4DC2}" dt="2024-09-24T19:34:10.288" v="924" actId="6549"/>
          <ac:spMkLst>
            <pc:docMk/>
            <pc:sldMk cId="3086215239" sldId="262"/>
            <ac:spMk id="3" creationId="{00000000-0000-0000-0000-000000000000}"/>
          </ac:spMkLst>
        </pc:spChg>
        <pc:picChg chg="mod ord">
          <ac:chgData name="Healeywright, Denise" userId="5522840b-1610-4e10-a577-fdd94c23b9d6" providerId="ADAL" clId="{1C77AE9F-B793-44EC-B170-1169471C4DC2}" dt="2024-09-24T19:34:23.297" v="928" actId="1076"/>
          <ac:picMkLst>
            <pc:docMk/>
            <pc:sldMk cId="3086215239" sldId="262"/>
            <ac:picMk id="2" creationId="{15223D7E-88B7-0ADB-26F7-F89CEED04F9E}"/>
          </ac:picMkLst>
        </pc:picChg>
        <pc:picChg chg="add mod">
          <ac:chgData name="Healeywright, Denise" userId="5522840b-1610-4e10-a577-fdd94c23b9d6" providerId="ADAL" clId="{1C77AE9F-B793-44EC-B170-1169471C4DC2}" dt="2024-09-24T19:34:13.625" v="925" actId="1076"/>
          <ac:picMkLst>
            <pc:docMk/>
            <pc:sldMk cId="3086215239" sldId="262"/>
            <ac:picMk id="6" creationId="{4AC3200E-36B9-2CFB-E789-4AD1156A488D}"/>
          </ac:picMkLst>
        </pc:picChg>
      </pc:sldChg>
      <pc:sldChg chg="modSp mod">
        <pc:chgData name="Healeywright, Denise" userId="5522840b-1610-4e10-a577-fdd94c23b9d6" providerId="ADAL" clId="{1C77AE9F-B793-44EC-B170-1169471C4DC2}" dt="2024-09-24T19:52:32.185" v="1305" actId="20577"/>
        <pc:sldMkLst>
          <pc:docMk/>
          <pc:sldMk cId="2326696554" sldId="263"/>
        </pc:sldMkLst>
        <pc:spChg chg="mod">
          <ac:chgData name="Healeywright, Denise" userId="5522840b-1610-4e10-a577-fdd94c23b9d6" providerId="ADAL" clId="{1C77AE9F-B793-44EC-B170-1169471C4DC2}" dt="2024-09-24T19:52:32.185" v="1305" actId="20577"/>
          <ac:spMkLst>
            <pc:docMk/>
            <pc:sldMk cId="2326696554" sldId="263"/>
            <ac:spMk id="11266" creationId="{00000000-0000-0000-0000-000000000000}"/>
          </ac:spMkLst>
        </pc:spChg>
        <pc:spChg chg="mod">
          <ac:chgData name="Healeywright, Denise" userId="5522840b-1610-4e10-a577-fdd94c23b9d6" providerId="ADAL" clId="{1C77AE9F-B793-44EC-B170-1169471C4DC2}" dt="2024-09-24T19:51:58.408" v="1284" actId="20577"/>
          <ac:spMkLst>
            <pc:docMk/>
            <pc:sldMk cId="2326696554" sldId="263"/>
            <ac:spMk id="11267" creationId="{00000000-0000-0000-0000-000000000000}"/>
          </ac:spMkLst>
        </pc:spChg>
      </pc:sldChg>
      <pc:sldChg chg="modSp mod">
        <pc:chgData name="Healeywright, Denise" userId="5522840b-1610-4e10-a577-fdd94c23b9d6" providerId="ADAL" clId="{1C77AE9F-B793-44EC-B170-1169471C4DC2}" dt="2024-09-24T19:47:15.839" v="1170" actId="20577"/>
        <pc:sldMkLst>
          <pc:docMk/>
          <pc:sldMk cId="1854689562" sldId="264"/>
        </pc:sldMkLst>
        <pc:spChg chg="mod">
          <ac:chgData name="Healeywright, Denise" userId="5522840b-1610-4e10-a577-fdd94c23b9d6" providerId="ADAL" clId="{1C77AE9F-B793-44EC-B170-1169471C4DC2}" dt="2024-09-24T19:42:49.186" v="1037" actId="20577"/>
          <ac:spMkLst>
            <pc:docMk/>
            <pc:sldMk cId="1854689562" sldId="264"/>
            <ac:spMk id="15362" creationId="{00000000-0000-0000-0000-000000000000}"/>
          </ac:spMkLst>
        </pc:spChg>
        <pc:spChg chg="mod">
          <ac:chgData name="Healeywright, Denise" userId="5522840b-1610-4e10-a577-fdd94c23b9d6" providerId="ADAL" clId="{1C77AE9F-B793-44EC-B170-1169471C4DC2}" dt="2024-09-24T19:47:15.839" v="1170" actId="20577"/>
          <ac:spMkLst>
            <pc:docMk/>
            <pc:sldMk cId="1854689562" sldId="264"/>
            <ac:spMk id="15363" creationId="{00000000-0000-0000-0000-000000000000}"/>
          </ac:spMkLst>
        </pc:spChg>
        <pc:picChg chg="mod">
          <ac:chgData name="Healeywright, Denise" userId="5522840b-1610-4e10-a577-fdd94c23b9d6" providerId="ADAL" clId="{1C77AE9F-B793-44EC-B170-1169471C4DC2}" dt="2024-09-24T19:43:13.650" v="1055" actId="1076"/>
          <ac:picMkLst>
            <pc:docMk/>
            <pc:sldMk cId="1854689562" sldId="264"/>
            <ac:picMk id="2" creationId="{43D1F61D-4686-4C8B-A741-9E212B8237B8}"/>
          </ac:picMkLst>
        </pc:picChg>
      </pc:sldChg>
      <pc:sldChg chg="modSp mod">
        <pc:chgData name="Healeywright, Denise" userId="5522840b-1610-4e10-a577-fdd94c23b9d6" providerId="ADAL" clId="{1C77AE9F-B793-44EC-B170-1169471C4DC2}" dt="2024-09-24T19:54:36.169" v="1355" actId="1076"/>
        <pc:sldMkLst>
          <pc:docMk/>
          <pc:sldMk cId="1560667479" sldId="265"/>
        </pc:sldMkLst>
        <pc:spChg chg="mod">
          <ac:chgData name="Healeywright, Denise" userId="5522840b-1610-4e10-a577-fdd94c23b9d6" providerId="ADAL" clId="{1C77AE9F-B793-44EC-B170-1169471C4DC2}" dt="2024-09-24T19:54:23.820" v="1353" actId="20577"/>
          <ac:spMkLst>
            <pc:docMk/>
            <pc:sldMk cId="1560667479" sldId="265"/>
            <ac:spMk id="16387" creationId="{00000000-0000-0000-0000-000000000000}"/>
          </ac:spMkLst>
        </pc:spChg>
        <pc:picChg chg="mod">
          <ac:chgData name="Healeywright, Denise" userId="5522840b-1610-4e10-a577-fdd94c23b9d6" providerId="ADAL" clId="{1C77AE9F-B793-44EC-B170-1169471C4DC2}" dt="2024-09-24T19:54:36.169" v="1355" actId="1076"/>
          <ac:picMkLst>
            <pc:docMk/>
            <pc:sldMk cId="1560667479" sldId="265"/>
            <ac:picMk id="2" creationId="{FA56AC8D-A045-4D21-8ADE-68E384BC2057}"/>
          </ac:picMkLst>
        </pc:picChg>
      </pc:sldChg>
      <pc:sldChg chg="modSp mod">
        <pc:chgData name="Healeywright, Denise" userId="5522840b-1610-4e10-a577-fdd94c23b9d6" providerId="ADAL" clId="{1C77AE9F-B793-44EC-B170-1169471C4DC2}" dt="2024-09-24T20:20:38.383" v="1783" actId="20577"/>
        <pc:sldMkLst>
          <pc:docMk/>
          <pc:sldMk cId="212222997" sldId="266"/>
        </pc:sldMkLst>
        <pc:spChg chg="mod">
          <ac:chgData name="Healeywright, Denise" userId="5522840b-1610-4e10-a577-fdd94c23b9d6" providerId="ADAL" clId="{1C77AE9F-B793-44EC-B170-1169471C4DC2}" dt="2024-09-24T20:18:16.362" v="1577" actId="1076"/>
          <ac:spMkLst>
            <pc:docMk/>
            <pc:sldMk cId="212222997" sldId="266"/>
            <ac:spMk id="2" creationId="{00000000-0000-0000-0000-000000000000}"/>
          </ac:spMkLst>
        </pc:spChg>
        <pc:spChg chg="mod">
          <ac:chgData name="Healeywright, Denise" userId="5522840b-1610-4e10-a577-fdd94c23b9d6" providerId="ADAL" clId="{1C77AE9F-B793-44EC-B170-1169471C4DC2}" dt="2024-09-24T20:20:38.383" v="1783" actId="20577"/>
          <ac:spMkLst>
            <pc:docMk/>
            <pc:sldMk cId="212222997" sldId="266"/>
            <ac:spMk id="3" creationId="{00000000-0000-0000-0000-000000000000}"/>
          </ac:spMkLst>
        </pc:spChg>
      </pc:sldChg>
      <pc:sldChg chg="delSp modSp mod">
        <pc:chgData name="Healeywright, Denise" userId="5522840b-1610-4e10-a577-fdd94c23b9d6" providerId="ADAL" clId="{1C77AE9F-B793-44EC-B170-1169471C4DC2}" dt="2024-09-17T18:22:33.416" v="439" actId="14100"/>
        <pc:sldMkLst>
          <pc:docMk/>
          <pc:sldMk cId="612082287" sldId="270"/>
        </pc:sldMkLst>
        <pc:spChg chg="mod">
          <ac:chgData name="Healeywright, Denise" userId="5522840b-1610-4e10-a577-fdd94c23b9d6" providerId="ADAL" clId="{1C77AE9F-B793-44EC-B170-1169471C4DC2}" dt="2024-09-17T18:22:33.416" v="439" actId="14100"/>
          <ac:spMkLst>
            <pc:docMk/>
            <pc:sldMk cId="612082287" sldId="270"/>
            <ac:spMk id="14338" creationId="{00000000-0000-0000-0000-000000000000}"/>
          </ac:spMkLst>
        </pc:spChg>
        <pc:picChg chg="del">
          <ac:chgData name="Healeywright, Denise" userId="5522840b-1610-4e10-a577-fdd94c23b9d6" providerId="ADAL" clId="{1C77AE9F-B793-44EC-B170-1169471C4DC2}" dt="2024-09-17T18:21:15.969" v="423" actId="21"/>
          <ac:picMkLst>
            <pc:docMk/>
            <pc:sldMk cId="612082287" sldId="270"/>
            <ac:picMk id="2" creationId="{31CE1727-250D-4CEC-8BEF-48006A1FEF25}"/>
          </ac:picMkLst>
        </pc:picChg>
      </pc:sldChg>
      <pc:sldChg chg="modSp mod">
        <pc:chgData name="Healeywright, Denise" userId="5522840b-1610-4e10-a577-fdd94c23b9d6" providerId="ADAL" clId="{1C77AE9F-B793-44EC-B170-1169471C4DC2}" dt="2024-09-24T20:04:45.045" v="1357" actId="1076"/>
        <pc:sldMkLst>
          <pc:docMk/>
          <pc:sldMk cId="1142273331" sldId="271"/>
        </pc:sldMkLst>
        <pc:picChg chg="mod">
          <ac:chgData name="Healeywright, Denise" userId="5522840b-1610-4e10-a577-fdd94c23b9d6" providerId="ADAL" clId="{1C77AE9F-B793-44EC-B170-1169471C4DC2}" dt="2024-09-24T20:04:45.045" v="1357" actId="1076"/>
          <ac:picMkLst>
            <pc:docMk/>
            <pc:sldMk cId="1142273331" sldId="271"/>
            <ac:picMk id="2" creationId="{A157D059-9B54-45A0-A54D-106F6BE45F9A}"/>
          </ac:picMkLst>
        </pc:picChg>
      </pc:sldChg>
      <pc:sldChg chg="modSp mod">
        <pc:chgData name="Healeywright, Denise" userId="5522840b-1610-4e10-a577-fdd94c23b9d6" providerId="ADAL" clId="{1C77AE9F-B793-44EC-B170-1169471C4DC2}" dt="2024-09-24T19:48:25.787" v="1217" actId="13926"/>
        <pc:sldMkLst>
          <pc:docMk/>
          <pc:sldMk cId="1930720466" sldId="273"/>
        </pc:sldMkLst>
        <pc:spChg chg="mod">
          <ac:chgData name="Healeywright, Denise" userId="5522840b-1610-4e10-a577-fdd94c23b9d6" providerId="ADAL" clId="{1C77AE9F-B793-44EC-B170-1169471C4DC2}" dt="2024-09-24T19:47:58.131" v="1215" actId="404"/>
          <ac:spMkLst>
            <pc:docMk/>
            <pc:sldMk cId="1930720466" sldId="273"/>
            <ac:spMk id="39938" creationId="{00000000-0000-0000-0000-000000000000}"/>
          </ac:spMkLst>
        </pc:spChg>
        <pc:spChg chg="mod">
          <ac:chgData name="Healeywright, Denise" userId="5522840b-1610-4e10-a577-fdd94c23b9d6" providerId="ADAL" clId="{1C77AE9F-B793-44EC-B170-1169471C4DC2}" dt="2024-09-24T19:48:25.787" v="1217" actId="13926"/>
          <ac:spMkLst>
            <pc:docMk/>
            <pc:sldMk cId="1930720466" sldId="273"/>
            <ac:spMk id="39939" creationId="{00000000-0000-0000-0000-000000000000}"/>
          </ac:spMkLst>
        </pc:spChg>
      </pc:sldChg>
      <pc:sldChg chg="modSp mod">
        <pc:chgData name="Healeywright, Denise" userId="5522840b-1610-4e10-a577-fdd94c23b9d6" providerId="ADAL" clId="{1C77AE9F-B793-44EC-B170-1169471C4DC2}" dt="2024-09-24T20:05:17.706" v="1359" actId="20577"/>
        <pc:sldMkLst>
          <pc:docMk/>
          <pc:sldMk cId="2704083535" sldId="295"/>
        </pc:sldMkLst>
        <pc:spChg chg="mod">
          <ac:chgData name="Healeywright, Denise" userId="5522840b-1610-4e10-a577-fdd94c23b9d6" providerId="ADAL" clId="{1C77AE9F-B793-44EC-B170-1169471C4DC2}" dt="2024-09-24T20:05:17.706" v="1359" actId="20577"/>
          <ac:spMkLst>
            <pc:docMk/>
            <pc:sldMk cId="2704083535" sldId="295"/>
            <ac:spMk id="3" creationId="{019F2DAD-D829-4EFE-ACC6-8B8895442924}"/>
          </ac:spMkLst>
        </pc:spChg>
      </pc:sldChg>
      <pc:sldChg chg="modSp mod">
        <pc:chgData name="Healeywright, Denise" userId="5522840b-1610-4e10-a577-fdd94c23b9d6" providerId="ADAL" clId="{1C77AE9F-B793-44EC-B170-1169471C4DC2}" dt="2024-09-24T19:39:53.640" v="1016" actId="207"/>
        <pc:sldMkLst>
          <pc:docMk/>
          <pc:sldMk cId="3380992683" sldId="297"/>
        </pc:sldMkLst>
        <pc:spChg chg="mod">
          <ac:chgData name="Healeywright, Denise" userId="5522840b-1610-4e10-a577-fdd94c23b9d6" providerId="ADAL" clId="{1C77AE9F-B793-44EC-B170-1169471C4DC2}" dt="2024-09-24T19:38:49.551" v="1012" actId="20577"/>
          <ac:spMkLst>
            <pc:docMk/>
            <pc:sldMk cId="3380992683" sldId="297"/>
            <ac:spMk id="2" creationId="{6860A81A-D1E0-472B-9011-0A71F1881668}"/>
          </ac:spMkLst>
        </pc:spChg>
        <pc:spChg chg="mod">
          <ac:chgData name="Healeywright, Denise" userId="5522840b-1610-4e10-a577-fdd94c23b9d6" providerId="ADAL" clId="{1C77AE9F-B793-44EC-B170-1169471C4DC2}" dt="2024-09-24T19:39:53.640" v="1016" actId="207"/>
          <ac:spMkLst>
            <pc:docMk/>
            <pc:sldMk cId="3380992683" sldId="297"/>
            <ac:spMk id="3" creationId="{98626D00-267E-46F4-81EA-976EC3F97080}"/>
          </ac:spMkLst>
        </pc:spChg>
      </pc:sldChg>
      <pc:sldChg chg="modSp mod">
        <pc:chgData name="Healeywright, Denise" userId="5522840b-1610-4e10-a577-fdd94c23b9d6" providerId="ADAL" clId="{1C77AE9F-B793-44EC-B170-1169471C4DC2}" dt="2024-09-17T18:08:00.506" v="313" actId="20577"/>
        <pc:sldMkLst>
          <pc:docMk/>
          <pc:sldMk cId="1172277486" sldId="298"/>
        </pc:sldMkLst>
        <pc:spChg chg="mod">
          <ac:chgData name="Healeywright, Denise" userId="5522840b-1610-4e10-a577-fdd94c23b9d6" providerId="ADAL" clId="{1C77AE9F-B793-44EC-B170-1169471C4DC2}" dt="2024-09-17T18:08:00.506" v="313" actId="20577"/>
          <ac:spMkLst>
            <pc:docMk/>
            <pc:sldMk cId="1172277486" sldId="298"/>
            <ac:spMk id="3" creationId="{37B8BCE1-7313-4F6D-BAD0-D9999290212E}"/>
          </ac:spMkLst>
        </pc:spChg>
      </pc:sldChg>
      <pc:sldChg chg="modSp mod">
        <pc:chgData name="Healeywright, Denise" userId="5522840b-1610-4e10-a577-fdd94c23b9d6" providerId="ADAL" clId="{1C77AE9F-B793-44EC-B170-1169471C4DC2}" dt="2024-09-24T19:41:04.841" v="1031" actId="13926"/>
        <pc:sldMkLst>
          <pc:docMk/>
          <pc:sldMk cId="3519383896" sldId="299"/>
        </pc:sldMkLst>
        <pc:spChg chg="mod">
          <ac:chgData name="Healeywright, Denise" userId="5522840b-1610-4e10-a577-fdd94c23b9d6" providerId="ADAL" clId="{1C77AE9F-B793-44EC-B170-1169471C4DC2}" dt="2024-09-24T19:41:04.841" v="1031" actId="13926"/>
          <ac:spMkLst>
            <pc:docMk/>
            <pc:sldMk cId="3519383896" sldId="299"/>
            <ac:spMk id="3" creationId="{00000000-0000-0000-0000-000000000000}"/>
          </ac:spMkLst>
        </pc:spChg>
      </pc:sldChg>
      <pc:sldChg chg="modSp mod">
        <pc:chgData name="Healeywright, Denise" userId="5522840b-1610-4e10-a577-fdd94c23b9d6" providerId="ADAL" clId="{1C77AE9F-B793-44EC-B170-1169471C4DC2}" dt="2024-09-17T18:17:00.017" v="386" actId="113"/>
        <pc:sldMkLst>
          <pc:docMk/>
          <pc:sldMk cId="166547757" sldId="300"/>
        </pc:sldMkLst>
        <pc:spChg chg="mod">
          <ac:chgData name="Healeywright, Denise" userId="5522840b-1610-4e10-a577-fdd94c23b9d6" providerId="ADAL" clId="{1C77AE9F-B793-44EC-B170-1169471C4DC2}" dt="2024-09-17T18:17:00.017" v="386" actId="113"/>
          <ac:spMkLst>
            <pc:docMk/>
            <pc:sldMk cId="166547757" sldId="300"/>
            <ac:spMk id="2" creationId="{9613CC02-50F9-4EBE-A14A-2E9E30AAC819}"/>
          </ac:spMkLst>
        </pc:spChg>
        <pc:spChg chg="mod">
          <ac:chgData name="Healeywright, Denise" userId="5522840b-1610-4e10-a577-fdd94c23b9d6" providerId="ADAL" clId="{1C77AE9F-B793-44EC-B170-1169471C4DC2}" dt="2024-09-17T18:16:51.725" v="384" actId="20577"/>
          <ac:spMkLst>
            <pc:docMk/>
            <pc:sldMk cId="166547757" sldId="300"/>
            <ac:spMk id="3" creationId="{62948AFF-A2A3-4596-AA88-FE04DE49F106}"/>
          </ac:spMkLst>
        </pc:spChg>
      </pc:sldChg>
      <pc:sldChg chg="modSp mod">
        <pc:chgData name="Healeywright, Denise" userId="5522840b-1610-4e10-a577-fdd94c23b9d6" providerId="ADAL" clId="{1C77AE9F-B793-44EC-B170-1169471C4DC2}" dt="2024-09-24T19:41:29.531" v="1033" actId="113"/>
        <pc:sldMkLst>
          <pc:docMk/>
          <pc:sldMk cId="3648770717" sldId="301"/>
        </pc:sldMkLst>
        <pc:spChg chg="mod">
          <ac:chgData name="Healeywright, Denise" userId="5522840b-1610-4e10-a577-fdd94c23b9d6" providerId="ADAL" clId="{1C77AE9F-B793-44EC-B170-1169471C4DC2}" dt="2024-09-24T19:41:29.531" v="1033" actId="113"/>
          <ac:spMkLst>
            <pc:docMk/>
            <pc:sldMk cId="3648770717" sldId="301"/>
            <ac:spMk id="3" creationId="{00000000-0000-0000-0000-000000000000}"/>
          </ac:spMkLst>
        </pc:spChg>
      </pc:sldChg>
      <pc:sldChg chg="modSp mod">
        <pc:chgData name="Healeywright, Denise" userId="5522840b-1610-4e10-a577-fdd94c23b9d6" providerId="ADAL" clId="{1C77AE9F-B793-44EC-B170-1169471C4DC2}" dt="2024-09-24T19:50:22.883" v="1257" actId="20577"/>
        <pc:sldMkLst>
          <pc:docMk/>
          <pc:sldMk cId="0" sldId="303"/>
        </pc:sldMkLst>
        <pc:spChg chg="mod">
          <ac:chgData name="Healeywright, Denise" userId="5522840b-1610-4e10-a577-fdd94c23b9d6" providerId="ADAL" clId="{1C77AE9F-B793-44EC-B170-1169471C4DC2}" dt="2024-09-24T19:50:22.883" v="1257" actId="20577"/>
          <ac:spMkLst>
            <pc:docMk/>
            <pc:sldMk cId="0" sldId="303"/>
            <ac:spMk id="3" creationId="{00000000-0000-0000-0000-000000000000}"/>
          </ac:spMkLst>
        </pc:spChg>
        <pc:picChg chg="mod">
          <ac:chgData name="Healeywright, Denise" userId="5522840b-1610-4e10-a577-fdd94c23b9d6" providerId="ADAL" clId="{1C77AE9F-B793-44EC-B170-1169471C4DC2}" dt="2024-09-24T19:49:46.788" v="1238" actId="1076"/>
          <ac:picMkLst>
            <pc:docMk/>
            <pc:sldMk cId="0" sldId="303"/>
            <ac:picMk id="5" creationId="{2A1F1551-789C-2D57-5C1A-803520426851}"/>
          </ac:picMkLst>
        </pc:picChg>
      </pc:sldChg>
      <pc:sldChg chg="modSp mod">
        <pc:chgData name="Healeywright, Denise" userId="5522840b-1610-4e10-a577-fdd94c23b9d6" providerId="ADAL" clId="{1C77AE9F-B793-44EC-B170-1169471C4DC2}" dt="2024-09-17T18:01:16.553" v="238" actId="20577"/>
        <pc:sldMkLst>
          <pc:docMk/>
          <pc:sldMk cId="3598218318" sldId="308"/>
        </pc:sldMkLst>
        <pc:spChg chg="mod">
          <ac:chgData name="Healeywright, Denise" userId="5522840b-1610-4e10-a577-fdd94c23b9d6" providerId="ADAL" clId="{1C77AE9F-B793-44EC-B170-1169471C4DC2}" dt="2024-09-17T17:59:05.609" v="101" actId="27636"/>
          <ac:spMkLst>
            <pc:docMk/>
            <pc:sldMk cId="3598218318" sldId="308"/>
            <ac:spMk id="2" creationId="{051A1CD2-A62D-4AD1-8A58-E8A06BA5C6E9}"/>
          </ac:spMkLst>
        </pc:spChg>
        <pc:spChg chg="mod">
          <ac:chgData name="Healeywright, Denise" userId="5522840b-1610-4e10-a577-fdd94c23b9d6" providerId="ADAL" clId="{1C77AE9F-B793-44EC-B170-1169471C4DC2}" dt="2024-09-17T18:01:16.553" v="238" actId="20577"/>
          <ac:spMkLst>
            <pc:docMk/>
            <pc:sldMk cId="3598218318" sldId="308"/>
            <ac:spMk id="3" creationId="{D2970474-DA40-4D7B-8CC1-9EFD20747146}"/>
          </ac:spMkLst>
        </pc:spChg>
      </pc:sldChg>
      <pc:sldChg chg="delSp modSp mod">
        <pc:chgData name="Healeywright, Denise" userId="5522840b-1610-4e10-a577-fdd94c23b9d6" providerId="ADAL" clId="{1C77AE9F-B793-44EC-B170-1169471C4DC2}" dt="2024-09-24T21:04:58.854" v="2055" actId="403"/>
        <pc:sldMkLst>
          <pc:docMk/>
          <pc:sldMk cId="1700970035" sldId="309"/>
        </pc:sldMkLst>
        <pc:spChg chg="mod">
          <ac:chgData name="Healeywright, Denise" userId="5522840b-1610-4e10-a577-fdd94c23b9d6" providerId="ADAL" clId="{1C77AE9F-B793-44EC-B170-1169471C4DC2}" dt="2024-09-24T21:04:58.854" v="2055" actId="403"/>
          <ac:spMkLst>
            <pc:docMk/>
            <pc:sldMk cId="1700970035" sldId="309"/>
            <ac:spMk id="2" creationId="{3A96D8E8-349E-418D-8D7A-F1B0BF0E88FB}"/>
          </ac:spMkLst>
        </pc:spChg>
        <pc:picChg chg="mod">
          <ac:chgData name="Healeywright, Denise" userId="5522840b-1610-4e10-a577-fdd94c23b9d6" providerId="ADAL" clId="{1C77AE9F-B793-44EC-B170-1169471C4DC2}" dt="2024-09-24T21:04:46.057" v="2051" actId="14100"/>
          <ac:picMkLst>
            <pc:docMk/>
            <pc:sldMk cId="1700970035" sldId="309"/>
            <ac:picMk id="3" creationId="{FFE33AD9-85FB-2794-5455-0A9EA12C1022}"/>
          </ac:picMkLst>
        </pc:picChg>
        <pc:picChg chg="del">
          <ac:chgData name="Healeywright, Denise" userId="5522840b-1610-4e10-a577-fdd94c23b9d6" providerId="ADAL" clId="{1C77AE9F-B793-44EC-B170-1169471C4DC2}" dt="2024-09-17T19:04:20.294" v="715" actId="21"/>
          <ac:picMkLst>
            <pc:docMk/>
            <pc:sldMk cId="1700970035" sldId="309"/>
            <ac:picMk id="7" creationId="{6A36CED1-D7BC-42E1-9B6A-6792C963A727}"/>
          </ac:picMkLst>
        </pc:picChg>
        <pc:picChg chg="mod ord">
          <ac:chgData name="Healeywright, Denise" userId="5522840b-1610-4e10-a577-fdd94c23b9d6" providerId="ADAL" clId="{1C77AE9F-B793-44EC-B170-1169471C4DC2}" dt="2024-09-24T21:04:42.474" v="2050" actId="14100"/>
          <ac:picMkLst>
            <pc:docMk/>
            <pc:sldMk cId="1700970035" sldId="309"/>
            <ac:picMk id="8" creationId="{69B52EB6-4E93-509C-9221-2D54218DC2FA}"/>
          </ac:picMkLst>
        </pc:picChg>
      </pc:sldChg>
      <pc:sldChg chg="addSp modSp mod">
        <pc:chgData name="Healeywright, Denise" userId="5522840b-1610-4e10-a577-fdd94c23b9d6" providerId="ADAL" clId="{1C77AE9F-B793-44EC-B170-1169471C4DC2}" dt="2024-09-24T20:12:50.812" v="1455" actId="403"/>
        <pc:sldMkLst>
          <pc:docMk/>
          <pc:sldMk cId="2130540580" sldId="310"/>
        </pc:sldMkLst>
        <pc:spChg chg="add mod">
          <ac:chgData name="Healeywright, Denise" userId="5522840b-1610-4e10-a577-fdd94c23b9d6" providerId="ADAL" clId="{1C77AE9F-B793-44EC-B170-1169471C4DC2}" dt="2024-09-24T20:12:50.812" v="1455" actId="403"/>
          <ac:spMkLst>
            <pc:docMk/>
            <pc:sldMk cId="2130540580" sldId="310"/>
            <ac:spMk id="3" creationId="{DDC0F82F-8FB8-DEC0-CAB2-9C322B0E5F52}"/>
          </ac:spMkLst>
        </pc:spChg>
        <pc:picChg chg="mod modCrop">
          <ac:chgData name="Healeywright, Denise" userId="5522840b-1610-4e10-a577-fdd94c23b9d6" providerId="ADAL" clId="{1C77AE9F-B793-44EC-B170-1169471C4DC2}" dt="2024-09-24T20:09:23.282" v="1365" actId="1076"/>
          <ac:picMkLst>
            <pc:docMk/>
            <pc:sldMk cId="2130540580" sldId="310"/>
            <ac:picMk id="2" creationId="{66F197BA-EB84-93CC-D91B-7BA74F8EB7CE}"/>
          </ac:picMkLst>
        </pc:picChg>
      </pc:sldChg>
      <pc:sldChg chg="addSp delSp modSp mod">
        <pc:chgData name="Healeywright, Denise" userId="5522840b-1610-4e10-a577-fdd94c23b9d6" providerId="ADAL" clId="{1C77AE9F-B793-44EC-B170-1169471C4DC2}" dt="2024-09-24T21:02:37.611" v="2032" actId="21"/>
        <pc:sldMkLst>
          <pc:docMk/>
          <pc:sldMk cId="857175806" sldId="312"/>
        </pc:sldMkLst>
        <pc:spChg chg="mod">
          <ac:chgData name="Healeywright, Denise" userId="5522840b-1610-4e10-a577-fdd94c23b9d6" providerId="ADAL" clId="{1C77AE9F-B793-44EC-B170-1169471C4DC2}" dt="2024-09-24T21:02:05.365" v="2030" actId="207"/>
          <ac:spMkLst>
            <pc:docMk/>
            <pc:sldMk cId="857175806" sldId="312"/>
            <ac:spMk id="3" creationId="{28DCB737-035E-4A82-D39E-0861FA796AF8}"/>
          </ac:spMkLst>
        </pc:spChg>
        <pc:picChg chg="mod">
          <ac:chgData name="Healeywright, Denise" userId="5522840b-1610-4e10-a577-fdd94c23b9d6" providerId="ADAL" clId="{1C77AE9F-B793-44EC-B170-1169471C4DC2}" dt="2024-09-17T18:29:58.247" v="597" actId="1076"/>
          <ac:picMkLst>
            <pc:docMk/>
            <pc:sldMk cId="857175806" sldId="312"/>
            <ac:picMk id="7" creationId="{D9F4A1BC-C4C7-E764-4E0E-1A2C2EF29468}"/>
          </ac:picMkLst>
        </pc:picChg>
        <pc:cxnChg chg="add del">
          <ac:chgData name="Healeywright, Denise" userId="5522840b-1610-4e10-a577-fdd94c23b9d6" providerId="ADAL" clId="{1C77AE9F-B793-44EC-B170-1169471C4DC2}" dt="2024-09-24T21:02:37.611" v="2032" actId="21"/>
          <ac:cxnSpMkLst>
            <pc:docMk/>
            <pc:sldMk cId="857175806" sldId="312"/>
            <ac:cxnSpMk id="5" creationId="{076188D8-1A7A-2B91-7C44-CAF55BF4C161}"/>
          </ac:cxnSpMkLst>
        </pc:cxnChg>
      </pc:sldChg>
      <pc:sldChg chg="addSp modSp new mod">
        <pc:chgData name="Healeywright, Denise" userId="5522840b-1610-4e10-a577-fdd94c23b9d6" providerId="ADAL" clId="{1C77AE9F-B793-44EC-B170-1169471C4DC2}" dt="2024-09-17T17:58:53.442" v="99" actId="20577"/>
        <pc:sldMkLst>
          <pc:docMk/>
          <pc:sldMk cId="106942092" sldId="314"/>
        </pc:sldMkLst>
        <pc:spChg chg="add mod">
          <ac:chgData name="Healeywright, Denise" userId="5522840b-1610-4e10-a577-fdd94c23b9d6" providerId="ADAL" clId="{1C77AE9F-B793-44EC-B170-1169471C4DC2}" dt="2024-09-17T17:58:53.442" v="99" actId="20577"/>
          <ac:spMkLst>
            <pc:docMk/>
            <pc:sldMk cId="106942092" sldId="314"/>
            <ac:spMk id="3" creationId="{555C3099-CC80-375C-45BD-F4C93F6A7F3B}"/>
          </ac:spMkLst>
        </pc:spChg>
        <pc:picChg chg="add mod">
          <ac:chgData name="Healeywright, Denise" userId="5522840b-1610-4e10-a577-fdd94c23b9d6" providerId="ADAL" clId="{1C77AE9F-B793-44EC-B170-1169471C4DC2}" dt="2024-09-17T17:57:08.364" v="6" actId="1076"/>
          <ac:picMkLst>
            <pc:docMk/>
            <pc:sldMk cId="106942092" sldId="314"/>
            <ac:picMk id="2" creationId="{991F1E1D-44AC-C00E-2B3B-8757F5C9279E}"/>
          </ac:picMkLst>
        </pc:picChg>
      </pc:sldChg>
      <pc:sldChg chg="addSp new">
        <pc:chgData name="Healeywright, Denise" userId="5522840b-1610-4e10-a577-fdd94c23b9d6" providerId="ADAL" clId="{1C77AE9F-B793-44EC-B170-1169471C4DC2}" dt="2024-09-17T20:56:09.542" v="845"/>
        <pc:sldMkLst>
          <pc:docMk/>
          <pc:sldMk cId="2641471543" sldId="315"/>
        </pc:sldMkLst>
        <pc:picChg chg="add">
          <ac:chgData name="Healeywright, Denise" userId="5522840b-1610-4e10-a577-fdd94c23b9d6" providerId="ADAL" clId="{1C77AE9F-B793-44EC-B170-1169471C4DC2}" dt="2024-09-17T20:56:09.542" v="845"/>
          <ac:picMkLst>
            <pc:docMk/>
            <pc:sldMk cId="2641471543" sldId="315"/>
            <ac:picMk id="4" creationId="{BB28BE1D-99DB-68F2-8711-FE26B970213D}"/>
          </ac:picMkLst>
        </pc:picChg>
      </pc:sldChg>
      <pc:sldChg chg="addSp modSp new del mod">
        <pc:chgData name="Healeywright, Denise" userId="5522840b-1610-4e10-a577-fdd94c23b9d6" providerId="ADAL" clId="{1C77AE9F-B793-44EC-B170-1169471C4DC2}" dt="2024-09-24T20:57:12.510" v="1800" actId="2696"/>
        <pc:sldMkLst>
          <pc:docMk/>
          <pc:sldMk cId="2023962828" sldId="316"/>
        </pc:sldMkLst>
        <pc:spChg chg="add mod">
          <ac:chgData name="Healeywright, Denise" userId="5522840b-1610-4e10-a577-fdd94c23b9d6" providerId="ADAL" clId="{1C77AE9F-B793-44EC-B170-1169471C4DC2}" dt="2024-09-24T20:21:11.083" v="1799" actId="113"/>
          <ac:spMkLst>
            <pc:docMk/>
            <pc:sldMk cId="2023962828" sldId="316"/>
            <ac:spMk id="3" creationId="{43B276A4-2C98-1AE9-305A-F6C62C2B55E2}"/>
          </ac:spMkLst>
        </pc:spChg>
        <pc:picChg chg="add mod">
          <ac:chgData name="Healeywright, Denise" userId="5522840b-1610-4e10-a577-fdd94c23b9d6" providerId="ADAL" clId="{1C77AE9F-B793-44EC-B170-1169471C4DC2}" dt="2024-09-23T16:53:56.614" v="853" actId="14100"/>
          <ac:picMkLst>
            <pc:docMk/>
            <pc:sldMk cId="2023962828" sldId="316"/>
            <ac:picMk id="2" creationId="{8BB5B7F3-9F87-B135-36CA-79598D48A4F3}"/>
          </ac:picMkLst>
        </pc:picChg>
      </pc:sldChg>
    </pc:docChg>
  </pc:docChgLst>
  <pc:docChgLst>
    <pc:chgData name="Healeywright, Denise" userId="5522840b-1610-4e10-a577-fdd94c23b9d6" providerId="ADAL" clId="{E8217786-91BC-41CE-A515-085BAF3D396D}"/>
    <pc:docChg chg="undo custSel addSld delSld modSld sldOrd">
      <pc:chgData name="Healeywright, Denise" userId="5522840b-1610-4e10-a577-fdd94c23b9d6" providerId="ADAL" clId="{E8217786-91BC-41CE-A515-085BAF3D396D}" dt="2023-10-12T20:15:02.670" v="4052" actId="113"/>
      <pc:docMkLst>
        <pc:docMk/>
      </pc:docMkLst>
      <pc:sldChg chg="modSp mod">
        <pc:chgData name="Healeywright, Denise" userId="5522840b-1610-4e10-a577-fdd94c23b9d6" providerId="ADAL" clId="{E8217786-91BC-41CE-A515-085BAF3D396D}" dt="2023-10-12T19:57:12.743" v="3533" actId="13926"/>
        <pc:sldMkLst>
          <pc:docMk/>
          <pc:sldMk cId="3264656535" sldId="256"/>
        </pc:sldMkLst>
        <pc:spChg chg="mod">
          <ac:chgData name="Healeywright, Denise" userId="5522840b-1610-4e10-a577-fdd94c23b9d6" providerId="ADAL" clId="{E8217786-91BC-41CE-A515-085BAF3D396D}" dt="2023-10-12T19:57:12.743" v="3533" actId="13926"/>
          <ac:spMkLst>
            <pc:docMk/>
            <pc:sldMk cId="3264656535" sldId="256"/>
            <ac:spMk id="2" creationId="{00000000-0000-0000-0000-000000000000}"/>
          </ac:spMkLst>
        </pc:spChg>
      </pc:sldChg>
      <pc:sldChg chg="modSp mod">
        <pc:chgData name="Healeywright, Denise" userId="5522840b-1610-4e10-a577-fdd94c23b9d6" providerId="ADAL" clId="{E8217786-91BC-41CE-A515-085BAF3D396D}" dt="2023-10-12T18:51:34.601" v="2296" actId="113"/>
        <pc:sldMkLst>
          <pc:docMk/>
          <pc:sldMk cId="2680595196" sldId="257"/>
        </pc:sldMkLst>
        <pc:spChg chg="mod">
          <ac:chgData name="Healeywright, Denise" userId="5522840b-1610-4e10-a577-fdd94c23b9d6" providerId="ADAL" clId="{E8217786-91BC-41CE-A515-085BAF3D396D}" dt="2023-10-12T18:51:34.601" v="2296" actId="113"/>
          <ac:spMkLst>
            <pc:docMk/>
            <pc:sldMk cId="2680595196" sldId="257"/>
            <ac:spMk id="2" creationId="{00000000-0000-0000-0000-000000000000}"/>
          </ac:spMkLst>
        </pc:spChg>
        <pc:spChg chg="mod">
          <ac:chgData name="Healeywright, Denise" userId="5522840b-1610-4e10-a577-fdd94c23b9d6" providerId="ADAL" clId="{E8217786-91BC-41CE-A515-085BAF3D396D}" dt="2023-10-12T17:43:08.241" v="116" actId="113"/>
          <ac:spMkLst>
            <pc:docMk/>
            <pc:sldMk cId="2680595196" sldId="257"/>
            <ac:spMk id="5" creationId="{00000000-0000-0000-0000-000000000000}"/>
          </ac:spMkLst>
        </pc:spChg>
      </pc:sldChg>
      <pc:sldChg chg="delSp modSp mod">
        <pc:chgData name="Healeywright, Denise" userId="5522840b-1610-4e10-a577-fdd94c23b9d6" providerId="ADAL" clId="{E8217786-91BC-41CE-A515-085BAF3D396D}" dt="2023-10-12T19:01:58.868" v="2518" actId="113"/>
        <pc:sldMkLst>
          <pc:docMk/>
          <pc:sldMk cId="3892005024" sldId="258"/>
        </pc:sldMkLst>
        <pc:spChg chg="mod">
          <ac:chgData name="Healeywright, Denise" userId="5522840b-1610-4e10-a577-fdd94c23b9d6" providerId="ADAL" clId="{E8217786-91BC-41CE-A515-085BAF3D396D}" dt="2023-10-12T19:00:23.606" v="2507" actId="404"/>
          <ac:spMkLst>
            <pc:docMk/>
            <pc:sldMk cId="3892005024" sldId="258"/>
            <ac:spMk id="2" creationId="{00000000-0000-0000-0000-000000000000}"/>
          </ac:spMkLst>
        </pc:spChg>
        <pc:spChg chg="mod">
          <ac:chgData name="Healeywright, Denise" userId="5522840b-1610-4e10-a577-fdd94c23b9d6" providerId="ADAL" clId="{E8217786-91BC-41CE-A515-085BAF3D396D}" dt="2023-10-12T19:01:41.138" v="2516" actId="207"/>
          <ac:spMkLst>
            <pc:docMk/>
            <pc:sldMk cId="3892005024" sldId="258"/>
            <ac:spMk id="3" creationId="{00000000-0000-0000-0000-000000000000}"/>
          </ac:spMkLst>
        </pc:spChg>
        <pc:spChg chg="mod">
          <ac:chgData name="Healeywright, Denise" userId="5522840b-1610-4e10-a577-fdd94c23b9d6" providerId="ADAL" clId="{E8217786-91BC-41CE-A515-085BAF3D396D}" dt="2023-10-12T19:01:58.868" v="2518" actId="113"/>
          <ac:spMkLst>
            <pc:docMk/>
            <pc:sldMk cId="3892005024" sldId="258"/>
            <ac:spMk id="4" creationId="{937E7EAA-C0B6-4558-9F06-93C0E20125C8}"/>
          </ac:spMkLst>
        </pc:spChg>
        <pc:spChg chg="del mod">
          <ac:chgData name="Healeywright, Denise" userId="5522840b-1610-4e10-a577-fdd94c23b9d6" providerId="ADAL" clId="{E8217786-91BC-41CE-A515-085BAF3D396D}" dt="2023-10-12T19:00:52.319" v="2512" actId="21"/>
          <ac:spMkLst>
            <pc:docMk/>
            <pc:sldMk cId="3892005024" sldId="258"/>
            <ac:spMk id="5" creationId="{D605E3C8-DE71-4B0A-BD56-44195B71FE39}"/>
          </ac:spMkLst>
        </pc:spChg>
      </pc:sldChg>
      <pc:sldChg chg="modSp mod">
        <pc:chgData name="Healeywright, Denise" userId="5522840b-1610-4e10-a577-fdd94c23b9d6" providerId="ADAL" clId="{E8217786-91BC-41CE-A515-085BAF3D396D}" dt="2023-10-12T17:45:11.652" v="159" actId="1076"/>
        <pc:sldMkLst>
          <pc:docMk/>
          <pc:sldMk cId="597139485" sldId="259"/>
        </pc:sldMkLst>
        <pc:spChg chg="mod">
          <ac:chgData name="Healeywright, Denise" userId="5522840b-1610-4e10-a577-fdd94c23b9d6" providerId="ADAL" clId="{E8217786-91BC-41CE-A515-085BAF3D396D}" dt="2023-10-12T17:44:05.366" v="155" actId="20577"/>
          <ac:spMkLst>
            <pc:docMk/>
            <pc:sldMk cId="597139485" sldId="259"/>
            <ac:spMk id="3" creationId="{00000000-0000-0000-0000-000000000000}"/>
          </ac:spMkLst>
        </pc:spChg>
        <pc:spChg chg="mod">
          <ac:chgData name="Healeywright, Denise" userId="5522840b-1610-4e10-a577-fdd94c23b9d6" providerId="ADAL" clId="{E8217786-91BC-41CE-A515-085BAF3D396D}" dt="2023-10-12T17:44:48.676" v="158" actId="1076"/>
          <ac:spMkLst>
            <pc:docMk/>
            <pc:sldMk cId="597139485" sldId="259"/>
            <ac:spMk id="4" creationId="{698161E6-D606-4F77-8BE4-1B55AD6FF3C4}"/>
          </ac:spMkLst>
        </pc:spChg>
        <pc:picChg chg="mod">
          <ac:chgData name="Healeywright, Denise" userId="5522840b-1610-4e10-a577-fdd94c23b9d6" providerId="ADAL" clId="{E8217786-91BC-41CE-A515-085BAF3D396D}" dt="2023-10-12T17:43:28.681" v="117" actId="1076"/>
          <ac:picMkLst>
            <pc:docMk/>
            <pc:sldMk cId="597139485" sldId="259"/>
            <ac:picMk id="5" creationId="{63FC0580-9891-4CBA-875B-753CE0933033}"/>
          </ac:picMkLst>
        </pc:picChg>
        <pc:picChg chg="mod">
          <ac:chgData name="Healeywright, Denise" userId="5522840b-1610-4e10-a577-fdd94c23b9d6" providerId="ADAL" clId="{E8217786-91BC-41CE-A515-085BAF3D396D}" dt="2023-10-12T17:45:11.652" v="159" actId="1076"/>
          <ac:picMkLst>
            <pc:docMk/>
            <pc:sldMk cId="597139485" sldId="259"/>
            <ac:picMk id="7" creationId="{00000000-0000-0000-0000-000000000000}"/>
          </ac:picMkLst>
        </pc:picChg>
      </pc:sldChg>
      <pc:sldChg chg="modSp mod">
        <pc:chgData name="Healeywright, Denise" userId="5522840b-1610-4e10-a577-fdd94c23b9d6" providerId="ADAL" clId="{E8217786-91BC-41CE-A515-085BAF3D396D}" dt="2023-10-12T19:26:58.727" v="3114" actId="404"/>
        <pc:sldMkLst>
          <pc:docMk/>
          <pc:sldMk cId="1022893369" sldId="260"/>
        </pc:sldMkLst>
        <pc:spChg chg="mod">
          <ac:chgData name="Healeywright, Denise" userId="5522840b-1610-4e10-a577-fdd94c23b9d6" providerId="ADAL" clId="{E8217786-91BC-41CE-A515-085BAF3D396D}" dt="2023-10-12T19:26:58.727" v="3114" actId="404"/>
          <ac:spMkLst>
            <pc:docMk/>
            <pc:sldMk cId="1022893369" sldId="260"/>
            <ac:spMk id="3" creationId="{00000000-0000-0000-0000-000000000000}"/>
          </ac:spMkLst>
        </pc:spChg>
      </pc:sldChg>
      <pc:sldChg chg="modSp mod">
        <pc:chgData name="Healeywright, Denise" userId="5522840b-1610-4e10-a577-fdd94c23b9d6" providerId="ADAL" clId="{E8217786-91BC-41CE-A515-085BAF3D396D}" dt="2023-10-12T19:25:13.973" v="3044" actId="404"/>
        <pc:sldMkLst>
          <pc:docMk/>
          <pc:sldMk cId="3086215239" sldId="262"/>
        </pc:sldMkLst>
        <pc:spChg chg="mod">
          <ac:chgData name="Healeywright, Denise" userId="5522840b-1610-4e10-a577-fdd94c23b9d6" providerId="ADAL" clId="{E8217786-91BC-41CE-A515-085BAF3D396D}" dt="2023-10-12T19:25:13.973" v="3044" actId="404"/>
          <ac:spMkLst>
            <pc:docMk/>
            <pc:sldMk cId="3086215239" sldId="262"/>
            <ac:spMk id="3" creationId="{00000000-0000-0000-0000-000000000000}"/>
          </ac:spMkLst>
        </pc:spChg>
      </pc:sldChg>
      <pc:sldChg chg="modSp mod">
        <pc:chgData name="Healeywright, Denise" userId="5522840b-1610-4e10-a577-fdd94c23b9d6" providerId="ADAL" clId="{E8217786-91BC-41CE-A515-085BAF3D396D}" dt="2023-10-12T18:15:47.431" v="1353" actId="20577"/>
        <pc:sldMkLst>
          <pc:docMk/>
          <pc:sldMk cId="2326696554" sldId="263"/>
        </pc:sldMkLst>
        <pc:spChg chg="mod">
          <ac:chgData name="Healeywright, Denise" userId="5522840b-1610-4e10-a577-fdd94c23b9d6" providerId="ADAL" clId="{E8217786-91BC-41CE-A515-085BAF3D396D}" dt="2023-10-12T18:15:47.431" v="1353" actId="20577"/>
          <ac:spMkLst>
            <pc:docMk/>
            <pc:sldMk cId="2326696554" sldId="263"/>
            <ac:spMk id="11267" creationId="{00000000-0000-0000-0000-000000000000}"/>
          </ac:spMkLst>
        </pc:spChg>
        <pc:picChg chg="mod modCrop">
          <ac:chgData name="Healeywright, Denise" userId="5522840b-1610-4e10-a577-fdd94c23b9d6" providerId="ADAL" clId="{E8217786-91BC-41CE-A515-085BAF3D396D}" dt="2023-10-12T18:14:03.511" v="1285" actId="732"/>
          <ac:picMkLst>
            <pc:docMk/>
            <pc:sldMk cId="2326696554" sldId="263"/>
            <ac:picMk id="4" creationId="{A7817F03-2450-4041-B7B0-57996E2CDC2B}"/>
          </ac:picMkLst>
        </pc:picChg>
      </pc:sldChg>
      <pc:sldChg chg="addSp delSp modSp mod">
        <pc:chgData name="Healeywright, Denise" userId="5522840b-1610-4e10-a577-fdd94c23b9d6" providerId="ADAL" clId="{E8217786-91BC-41CE-A515-085BAF3D396D}" dt="2023-10-12T19:54:59.302" v="3485" actId="404"/>
        <pc:sldMkLst>
          <pc:docMk/>
          <pc:sldMk cId="1854689562" sldId="264"/>
        </pc:sldMkLst>
        <pc:spChg chg="add del mod">
          <ac:chgData name="Healeywright, Denise" userId="5522840b-1610-4e10-a577-fdd94c23b9d6" providerId="ADAL" clId="{E8217786-91BC-41CE-A515-085BAF3D396D}" dt="2023-10-12T19:52:42.045" v="3482" actId="21"/>
          <ac:spMkLst>
            <pc:docMk/>
            <pc:sldMk cId="1854689562" sldId="264"/>
            <ac:spMk id="3" creationId="{4E19B715-0031-6754-51F1-5466D3A07642}"/>
          </ac:spMkLst>
        </pc:spChg>
        <pc:spChg chg="mod">
          <ac:chgData name="Healeywright, Denise" userId="5522840b-1610-4e10-a577-fdd94c23b9d6" providerId="ADAL" clId="{E8217786-91BC-41CE-A515-085BAF3D396D}" dt="2023-10-12T18:04:58.070" v="719" actId="20577"/>
          <ac:spMkLst>
            <pc:docMk/>
            <pc:sldMk cId="1854689562" sldId="264"/>
            <ac:spMk id="15362" creationId="{00000000-0000-0000-0000-000000000000}"/>
          </ac:spMkLst>
        </pc:spChg>
        <pc:spChg chg="mod">
          <ac:chgData name="Healeywright, Denise" userId="5522840b-1610-4e10-a577-fdd94c23b9d6" providerId="ADAL" clId="{E8217786-91BC-41CE-A515-085BAF3D396D}" dt="2023-10-12T19:54:59.302" v="3485" actId="404"/>
          <ac:spMkLst>
            <pc:docMk/>
            <pc:sldMk cId="1854689562" sldId="264"/>
            <ac:spMk id="15363" creationId="{00000000-0000-0000-0000-000000000000}"/>
          </ac:spMkLst>
        </pc:spChg>
      </pc:sldChg>
      <pc:sldChg chg="modSp mod">
        <pc:chgData name="Healeywright, Denise" userId="5522840b-1610-4e10-a577-fdd94c23b9d6" providerId="ADAL" clId="{E8217786-91BC-41CE-A515-085BAF3D396D}" dt="2023-10-12T18:33:52.497" v="1900" actId="113"/>
        <pc:sldMkLst>
          <pc:docMk/>
          <pc:sldMk cId="1560667479" sldId="265"/>
        </pc:sldMkLst>
        <pc:spChg chg="mod">
          <ac:chgData name="Healeywright, Denise" userId="5522840b-1610-4e10-a577-fdd94c23b9d6" providerId="ADAL" clId="{E8217786-91BC-41CE-A515-085BAF3D396D}" dt="2023-10-12T18:33:52.497" v="1900" actId="113"/>
          <ac:spMkLst>
            <pc:docMk/>
            <pc:sldMk cId="1560667479" sldId="265"/>
            <ac:spMk id="16387" creationId="{00000000-0000-0000-0000-000000000000}"/>
          </ac:spMkLst>
        </pc:spChg>
        <pc:picChg chg="mod">
          <ac:chgData name="Healeywright, Denise" userId="5522840b-1610-4e10-a577-fdd94c23b9d6" providerId="ADAL" clId="{E8217786-91BC-41CE-A515-085BAF3D396D}" dt="2023-10-12T18:17:05.299" v="1359" actId="1076"/>
          <ac:picMkLst>
            <pc:docMk/>
            <pc:sldMk cId="1560667479" sldId="265"/>
            <ac:picMk id="2" creationId="{FA56AC8D-A045-4D21-8ADE-68E384BC2057}"/>
          </ac:picMkLst>
        </pc:picChg>
      </pc:sldChg>
      <pc:sldChg chg="modSp mod">
        <pc:chgData name="Healeywright, Denise" userId="5522840b-1610-4e10-a577-fdd94c23b9d6" providerId="ADAL" clId="{E8217786-91BC-41CE-A515-085BAF3D396D}" dt="2023-10-12T18:47:44.809" v="2146" actId="20577"/>
        <pc:sldMkLst>
          <pc:docMk/>
          <pc:sldMk cId="212222997" sldId="266"/>
        </pc:sldMkLst>
        <pc:spChg chg="mod">
          <ac:chgData name="Healeywright, Denise" userId="5522840b-1610-4e10-a577-fdd94c23b9d6" providerId="ADAL" clId="{E8217786-91BC-41CE-A515-085BAF3D396D}" dt="2023-10-12T18:47:16.365" v="2136" actId="27636"/>
          <ac:spMkLst>
            <pc:docMk/>
            <pc:sldMk cId="212222997" sldId="266"/>
            <ac:spMk id="2" creationId="{00000000-0000-0000-0000-000000000000}"/>
          </ac:spMkLst>
        </pc:spChg>
        <pc:spChg chg="mod">
          <ac:chgData name="Healeywright, Denise" userId="5522840b-1610-4e10-a577-fdd94c23b9d6" providerId="ADAL" clId="{E8217786-91BC-41CE-A515-085BAF3D396D}" dt="2023-10-12T18:47:44.809" v="2146" actId="20577"/>
          <ac:spMkLst>
            <pc:docMk/>
            <pc:sldMk cId="212222997" sldId="266"/>
            <ac:spMk id="3" creationId="{00000000-0000-0000-0000-000000000000}"/>
          </ac:spMkLst>
        </pc:spChg>
      </pc:sldChg>
      <pc:sldChg chg="modSp mod ord">
        <pc:chgData name="Healeywright, Denise" userId="5522840b-1610-4e10-a577-fdd94c23b9d6" providerId="ADAL" clId="{E8217786-91BC-41CE-A515-085BAF3D396D}" dt="2023-10-12T19:24:23.071" v="3040" actId="20577"/>
        <pc:sldMkLst>
          <pc:docMk/>
          <pc:sldMk cId="4214521882" sldId="268"/>
        </pc:sldMkLst>
        <pc:spChg chg="mod">
          <ac:chgData name="Healeywright, Denise" userId="5522840b-1610-4e10-a577-fdd94c23b9d6" providerId="ADAL" clId="{E8217786-91BC-41CE-A515-085BAF3D396D}" dt="2023-10-12T19:24:23.071" v="3040" actId="20577"/>
          <ac:spMkLst>
            <pc:docMk/>
            <pc:sldMk cId="4214521882" sldId="268"/>
            <ac:spMk id="3" creationId="{00000000-0000-0000-0000-000000000000}"/>
          </ac:spMkLst>
        </pc:spChg>
      </pc:sldChg>
      <pc:sldChg chg="modSp mod">
        <pc:chgData name="Healeywright, Denise" userId="5522840b-1610-4e10-a577-fdd94c23b9d6" providerId="ADAL" clId="{E8217786-91BC-41CE-A515-085BAF3D396D}" dt="2023-10-12T19:42:48.123" v="3419" actId="20577"/>
        <pc:sldMkLst>
          <pc:docMk/>
          <pc:sldMk cId="106092034" sldId="269"/>
        </pc:sldMkLst>
        <pc:spChg chg="mod">
          <ac:chgData name="Healeywright, Denise" userId="5522840b-1610-4e10-a577-fdd94c23b9d6" providerId="ADAL" clId="{E8217786-91BC-41CE-A515-085BAF3D396D}" dt="2023-10-12T18:19:33.176" v="1480" actId="1076"/>
          <ac:spMkLst>
            <pc:docMk/>
            <pc:sldMk cId="106092034" sldId="269"/>
            <ac:spMk id="13314" creationId="{00000000-0000-0000-0000-000000000000}"/>
          </ac:spMkLst>
        </pc:spChg>
        <pc:spChg chg="mod">
          <ac:chgData name="Healeywright, Denise" userId="5522840b-1610-4e10-a577-fdd94c23b9d6" providerId="ADAL" clId="{E8217786-91BC-41CE-A515-085BAF3D396D}" dt="2023-10-12T19:42:48.123" v="3419" actId="20577"/>
          <ac:spMkLst>
            <pc:docMk/>
            <pc:sldMk cId="106092034" sldId="269"/>
            <ac:spMk id="13315" creationId="{00000000-0000-0000-0000-000000000000}"/>
          </ac:spMkLst>
        </pc:spChg>
        <pc:picChg chg="mod">
          <ac:chgData name="Healeywright, Denise" userId="5522840b-1610-4e10-a577-fdd94c23b9d6" providerId="ADAL" clId="{E8217786-91BC-41CE-A515-085BAF3D396D}" dt="2023-10-12T18:20:01.047" v="1518" actId="1076"/>
          <ac:picMkLst>
            <pc:docMk/>
            <pc:sldMk cId="106092034" sldId="269"/>
            <ac:picMk id="2" creationId="{DEC8B536-C103-4DBE-9158-00585E4E6DB1}"/>
          </ac:picMkLst>
        </pc:picChg>
      </pc:sldChg>
      <pc:sldChg chg="modSp mod">
        <pc:chgData name="Healeywright, Denise" userId="5522840b-1610-4e10-a577-fdd94c23b9d6" providerId="ADAL" clId="{E8217786-91BC-41CE-A515-085BAF3D396D}" dt="2023-10-12T18:36:13.399" v="1918" actId="404"/>
        <pc:sldMkLst>
          <pc:docMk/>
          <pc:sldMk cId="612082287" sldId="270"/>
        </pc:sldMkLst>
        <pc:spChg chg="mod">
          <ac:chgData name="Healeywright, Denise" userId="5522840b-1610-4e10-a577-fdd94c23b9d6" providerId="ADAL" clId="{E8217786-91BC-41CE-A515-085BAF3D396D}" dt="2023-10-12T18:35:00.921" v="1905" actId="20577"/>
          <ac:spMkLst>
            <pc:docMk/>
            <pc:sldMk cId="612082287" sldId="270"/>
            <ac:spMk id="14338" creationId="{00000000-0000-0000-0000-000000000000}"/>
          </ac:spMkLst>
        </pc:spChg>
        <pc:spChg chg="mod">
          <ac:chgData name="Healeywright, Denise" userId="5522840b-1610-4e10-a577-fdd94c23b9d6" providerId="ADAL" clId="{E8217786-91BC-41CE-A515-085BAF3D396D}" dt="2023-10-12T18:36:13.399" v="1918" actId="404"/>
          <ac:spMkLst>
            <pc:docMk/>
            <pc:sldMk cId="612082287" sldId="270"/>
            <ac:spMk id="14339" creationId="{00000000-0000-0000-0000-000000000000}"/>
          </ac:spMkLst>
        </pc:spChg>
        <pc:picChg chg="mod">
          <ac:chgData name="Healeywright, Denise" userId="5522840b-1610-4e10-a577-fdd94c23b9d6" providerId="ADAL" clId="{E8217786-91BC-41CE-A515-085BAF3D396D}" dt="2023-10-12T18:34:01.784" v="1901" actId="1076"/>
          <ac:picMkLst>
            <pc:docMk/>
            <pc:sldMk cId="612082287" sldId="270"/>
            <ac:picMk id="2" creationId="{31CE1727-250D-4CEC-8BEF-48006A1FEF25}"/>
          </ac:picMkLst>
        </pc:picChg>
      </pc:sldChg>
      <pc:sldChg chg="addSp delSp modSp mod">
        <pc:chgData name="Healeywright, Denise" userId="5522840b-1610-4e10-a577-fdd94c23b9d6" providerId="ADAL" clId="{E8217786-91BC-41CE-A515-085BAF3D396D}" dt="2023-10-12T18:38:09.572" v="1957" actId="20577"/>
        <pc:sldMkLst>
          <pc:docMk/>
          <pc:sldMk cId="1142273331" sldId="271"/>
        </pc:sldMkLst>
        <pc:spChg chg="add mod">
          <ac:chgData name="Healeywright, Denise" userId="5522840b-1610-4e10-a577-fdd94c23b9d6" providerId="ADAL" clId="{E8217786-91BC-41CE-A515-085BAF3D396D}" dt="2023-10-12T18:37:47.609" v="1955" actId="115"/>
          <ac:spMkLst>
            <pc:docMk/>
            <pc:sldMk cId="1142273331" sldId="271"/>
            <ac:spMk id="4" creationId="{910937AF-AB3C-248A-32F0-2A3D4A0D5593}"/>
          </ac:spMkLst>
        </pc:spChg>
        <pc:spChg chg="mod">
          <ac:chgData name="Healeywright, Denise" userId="5522840b-1610-4e10-a577-fdd94c23b9d6" providerId="ADAL" clId="{E8217786-91BC-41CE-A515-085BAF3D396D}" dt="2023-10-12T18:38:09.572" v="1957" actId="20577"/>
          <ac:spMkLst>
            <pc:docMk/>
            <pc:sldMk cId="1142273331" sldId="271"/>
            <ac:spMk id="15362" creationId="{00000000-0000-0000-0000-000000000000}"/>
          </ac:spMkLst>
        </pc:spChg>
        <pc:spChg chg="del">
          <ac:chgData name="Healeywright, Denise" userId="5522840b-1610-4e10-a577-fdd94c23b9d6" providerId="ADAL" clId="{E8217786-91BC-41CE-A515-085BAF3D396D}" dt="2023-10-12T18:30:26.812" v="1871" actId="478"/>
          <ac:spMkLst>
            <pc:docMk/>
            <pc:sldMk cId="1142273331" sldId="271"/>
            <ac:spMk id="15363" creationId="{00000000-0000-0000-0000-000000000000}"/>
          </ac:spMkLst>
        </pc:spChg>
        <pc:picChg chg="mod">
          <ac:chgData name="Healeywright, Denise" userId="5522840b-1610-4e10-a577-fdd94c23b9d6" providerId="ADAL" clId="{E8217786-91BC-41CE-A515-085BAF3D396D}" dt="2023-10-12T18:31:46.287" v="1886" actId="1076"/>
          <ac:picMkLst>
            <pc:docMk/>
            <pc:sldMk cId="1142273331" sldId="271"/>
            <ac:picMk id="2" creationId="{A157D059-9B54-45A0-A54D-106F6BE45F9A}"/>
          </ac:picMkLst>
        </pc:picChg>
      </pc:sldChg>
      <pc:sldChg chg="modSp mod">
        <pc:chgData name="Healeywright, Denise" userId="5522840b-1610-4e10-a577-fdd94c23b9d6" providerId="ADAL" clId="{E8217786-91BC-41CE-A515-085BAF3D396D}" dt="2023-10-12T18:09:27.753" v="945" actId="20577"/>
        <pc:sldMkLst>
          <pc:docMk/>
          <pc:sldMk cId="1930720466" sldId="273"/>
        </pc:sldMkLst>
        <pc:spChg chg="mod">
          <ac:chgData name="Healeywright, Denise" userId="5522840b-1610-4e10-a577-fdd94c23b9d6" providerId="ADAL" clId="{E8217786-91BC-41CE-A515-085BAF3D396D}" dt="2023-10-12T18:05:54.531" v="756" actId="20577"/>
          <ac:spMkLst>
            <pc:docMk/>
            <pc:sldMk cId="1930720466" sldId="273"/>
            <ac:spMk id="39938" creationId="{00000000-0000-0000-0000-000000000000}"/>
          </ac:spMkLst>
        </pc:spChg>
        <pc:spChg chg="mod">
          <ac:chgData name="Healeywright, Denise" userId="5522840b-1610-4e10-a577-fdd94c23b9d6" providerId="ADAL" clId="{E8217786-91BC-41CE-A515-085BAF3D396D}" dt="2023-10-12T18:09:27.753" v="945" actId="20577"/>
          <ac:spMkLst>
            <pc:docMk/>
            <pc:sldMk cId="1930720466" sldId="273"/>
            <ac:spMk id="39939" creationId="{00000000-0000-0000-0000-000000000000}"/>
          </ac:spMkLst>
        </pc:spChg>
      </pc:sldChg>
      <pc:sldChg chg="addSp delSp modSp mod">
        <pc:chgData name="Healeywright, Denise" userId="5522840b-1610-4e10-a577-fdd94c23b9d6" providerId="ADAL" clId="{E8217786-91BC-41CE-A515-085BAF3D396D}" dt="2023-10-12T17:42:24.268" v="115" actId="9405"/>
        <pc:sldMkLst>
          <pc:docMk/>
          <pc:sldMk cId="890730843" sldId="274"/>
        </pc:sldMkLst>
        <pc:spChg chg="mod">
          <ac:chgData name="Healeywright, Denise" userId="5522840b-1610-4e10-a577-fdd94c23b9d6" providerId="ADAL" clId="{E8217786-91BC-41CE-A515-085BAF3D396D}" dt="2023-10-12T17:41:35.054" v="107" actId="1076"/>
          <ac:spMkLst>
            <pc:docMk/>
            <pc:sldMk cId="890730843" sldId="274"/>
            <ac:spMk id="5" creationId="{00000000-0000-0000-0000-000000000000}"/>
          </ac:spMkLst>
        </pc:spChg>
        <pc:spChg chg="mod">
          <ac:chgData name="Healeywright, Denise" userId="5522840b-1610-4e10-a577-fdd94c23b9d6" providerId="ADAL" clId="{E8217786-91BC-41CE-A515-085BAF3D396D}" dt="2023-10-12T17:41:40.589" v="111" actId="20577"/>
          <ac:spMkLst>
            <pc:docMk/>
            <pc:sldMk cId="890730843" sldId="274"/>
            <ac:spMk id="7" creationId="{105A360A-5067-4BEB-A9D9-277E45301E84}"/>
          </ac:spMkLst>
        </pc:spChg>
        <pc:spChg chg="mod">
          <ac:chgData name="Healeywright, Denise" userId="5522840b-1610-4e10-a577-fdd94c23b9d6" providerId="ADAL" clId="{E8217786-91BC-41CE-A515-085BAF3D396D}" dt="2023-10-12T17:41:17.918" v="106" actId="688"/>
          <ac:spMkLst>
            <pc:docMk/>
            <pc:sldMk cId="890730843" sldId="274"/>
            <ac:spMk id="8" creationId="{452FB0D6-FD9A-6A72-06CE-1D2960974684}"/>
          </ac:spMkLst>
        </pc:spChg>
        <pc:picChg chg="mod">
          <ac:chgData name="Healeywright, Denise" userId="5522840b-1610-4e10-a577-fdd94c23b9d6" providerId="ADAL" clId="{E8217786-91BC-41CE-A515-085BAF3D396D}" dt="2023-10-12T17:41:13.922" v="105" actId="1076"/>
          <ac:picMkLst>
            <pc:docMk/>
            <pc:sldMk cId="890730843" sldId="274"/>
            <ac:picMk id="4" creationId="{00000000-0000-0000-0000-000000000000}"/>
          </ac:picMkLst>
        </pc:picChg>
        <pc:inkChg chg="add del">
          <ac:chgData name="Healeywright, Denise" userId="5522840b-1610-4e10-a577-fdd94c23b9d6" providerId="ADAL" clId="{E8217786-91BC-41CE-A515-085BAF3D396D}" dt="2023-10-12T17:42:09.027" v="113" actId="9405"/>
          <ac:inkMkLst>
            <pc:docMk/>
            <pc:sldMk cId="890730843" sldId="274"/>
            <ac:inkMk id="9" creationId="{BE7872A2-772C-E0EF-71F5-A83B8AED0FFE}"/>
          </ac:inkMkLst>
        </pc:inkChg>
        <pc:inkChg chg="add del">
          <ac:chgData name="Healeywright, Denise" userId="5522840b-1610-4e10-a577-fdd94c23b9d6" providerId="ADAL" clId="{E8217786-91BC-41CE-A515-085BAF3D396D}" dt="2023-10-12T17:42:24.268" v="115" actId="9405"/>
          <ac:inkMkLst>
            <pc:docMk/>
            <pc:sldMk cId="890730843" sldId="274"/>
            <ac:inkMk id="10" creationId="{10A840F7-4B17-607C-2BA5-A5E723063AB3}"/>
          </ac:inkMkLst>
        </pc:inkChg>
      </pc:sldChg>
      <pc:sldChg chg="addSp delSp modSp mod">
        <pc:chgData name="Healeywright, Denise" userId="5522840b-1610-4e10-a577-fdd94c23b9d6" providerId="ADAL" clId="{E8217786-91BC-41CE-A515-085BAF3D396D}" dt="2023-10-12T20:06:44.470" v="3826" actId="21"/>
        <pc:sldMkLst>
          <pc:docMk/>
          <pc:sldMk cId="731527112" sldId="276"/>
        </pc:sldMkLst>
        <pc:picChg chg="add del mod">
          <ac:chgData name="Healeywright, Denise" userId="5522840b-1610-4e10-a577-fdd94c23b9d6" providerId="ADAL" clId="{E8217786-91BC-41CE-A515-085BAF3D396D}" dt="2023-10-12T20:06:44.470" v="3826" actId="21"/>
          <ac:picMkLst>
            <pc:docMk/>
            <pc:sldMk cId="731527112" sldId="276"/>
            <ac:picMk id="8" creationId="{F807BC21-1A6E-7127-3D16-B3293129CF98}"/>
          </ac:picMkLst>
        </pc:picChg>
      </pc:sldChg>
      <pc:sldChg chg="modSp mod ord">
        <pc:chgData name="Healeywright, Denise" userId="5522840b-1610-4e10-a577-fdd94c23b9d6" providerId="ADAL" clId="{E8217786-91BC-41CE-A515-085BAF3D396D}" dt="2023-10-12T19:56:22.820" v="3530" actId="20577"/>
        <pc:sldMkLst>
          <pc:docMk/>
          <pc:sldMk cId="2704083535" sldId="295"/>
        </pc:sldMkLst>
        <pc:spChg chg="mod">
          <ac:chgData name="Healeywright, Denise" userId="5522840b-1610-4e10-a577-fdd94c23b9d6" providerId="ADAL" clId="{E8217786-91BC-41CE-A515-085BAF3D396D}" dt="2023-10-12T18:38:22.095" v="1958" actId="20577"/>
          <ac:spMkLst>
            <pc:docMk/>
            <pc:sldMk cId="2704083535" sldId="295"/>
            <ac:spMk id="2" creationId="{7428DF77-3E3E-403A-B2F4-30295AA0405F}"/>
          </ac:spMkLst>
        </pc:spChg>
        <pc:spChg chg="mod">
          <ac:chgData name="Healeywright, Denise" userId="5522840b-1610-4e10-a577-fdd94c23b9d6" providerId="ADAL" clId="{E8217786-91BC-41CE-A515-085BAF3D396D}" dt="2023-10-12T19:56:22.820" v="3530" actId="20577"/>
          <ac:spMkLst>
            <pc:docMk/>
            <pc:sldMk cId="2704083535" sldId="295"/>
            <ac:spMk id="3" creationId="{019F2DAD-D829-4EFE-ACC6-8B8895442924}"/>
          </ac:spMkLst>
        </pc:spChg>
      </pc:sldChg>
      <pc:sldChg chg="modSp mod">
        <pc:chgData name="Healeywright, Denise" userId="5522840b-1610-4e10-a577-fdd94c23b9d6" providerId="ADAL" clId="{E8217786-91BC-41CE-A515-085BAF3D396D}" dt="2023-10-12T19:38:21.168" v="3407" actId="1076"/>
        <pc:sldMkLst>
          <pc:docMk/>
          <pc:sldMk cId="697329516" sldId="296"/>
        </pc:sldMkLst>
        <pc:spChg chg="mod">
          <ac:chgData name="Healeywright, Denise" userId="5522840b-1610-4e10-a577-fdd94c23b9d6" providerId="ADAL" clId="{E8217786-91BC-41CE-A515-085BAF3D396D}" dt="2023-10-12T18:03:17.333" v="587" actId="20577"/>
          <ac:spMkLst>
            <pc:docMk/>
            <pc:sldMk cId="697329516" sldId="296"/>
            <ac:spMk id="2" creationId="{73EA1EC7-5F53-4EC6-96BC-B1FF09F9160B}"/>
          </ac:spMkLst>
        </pc:spChg>
        <pc:spChg chg="mod">
          <ac:chgData name="Healeywright, Denise" userId="5522840b-1610-4e10-a577-fdd94c23b9d6" providerId="ADAL" clId="{E8217786-91BC-41CE-A515-085BAF3D396D}" dt="2023-10-12T19:38:17.582" v="3406" actId="20577"/>
          <ac:spMkLst>
            <pc:docMk/>
            <pc:sldMk cId="697329516" sldId="296"/>
            <ac:spMk id="3" creationId="{39ED0121-636A-4F0B-B921-B1F7BBCC42FC}"/>
          </ac:spMkLst>
        </pc:spChg>
        <pc:picChg chg="mod">
          <ac:chgData name="Healeywright, Denise" userId="5522840b-1610-4e10-a577-fdd94c23b9d6" providerId="ADAL" clId="{E8217786-91BC-41CE-A515-085BAF3D396D}" dt="2023-10-12T19:38:21.168" v="3407" actId="1076"/>
          <ac:picMkLst>
            <pc:docMk/>
            <pc:sldMk cId="697329516" sldId="296"/>
            <ac:picMk id="5" creationId="{A9412F3A-BE18-457A-9355-0C9E46F10304}"/>
          </ac:picMkLst>
        </pc:picChg>
      </pc:sldChg>
      <pc:sldChg chg="modSp mod">
        <pc:chgData name="Healeywright, Denise" userId="5522840b-1610-4e10-a577-fdd94c23b9d6" providerId="ADAL" clId="{E8217786-91BC-41CE-A515-085BAF3D396D}" dt="2023-10-12T19:32:15.689" v="3302" actId="113"/>
        <pc:sldMkLst>
          <pc:docMk/>
          <pc:sldMk cId="3380992683" sldId="297"/>
        </pc:sldMkLst>
        <pc:spChg chg="mod">
          <ac:chgData name="Healeywright, Denise" userId="5522840b-1610-4e10-a577-fdd94c23b9d6" providerId="ADAL" clId="{E8217786-91BC-41CE-A515-085BAF3D396D}" dt="2023-10-12T19:29:54.345" v="3195" actId="20577"/>
          <ac:spMkLst>
            <pc:docMk/>
            <pc:sldMk cId="3380992683" sldId="297"/>
            <ac:spMk id="2" creationId="{6860A81A-D1E0-472B-9011-0A71F1881668}"/>
          </ac:spMkLst>
        </pc:spChg>
        <pc:spChg chg="mod">
          <ac:chgData name="Healeywright, Denise" userId="5522840b-1610-4e10-a577-fdd94c23b9d6" providerId="ADAL" clId="{E8217786-91BC-41CE-A515-085BAF3D396D}" dt="2023-10-12T19:32:15.689" v="3302" actId="113"/>
          <ac:spMkLst>
            <pc:docMk/>
            <pc:sldMk cId="3380992683" sldId="297"/>
            <ac:spMk id="3" creationId="{98626D00-267E-46F4-81EA-976EC3F97080}"/>
          </ac:spMkLst>
        </pc:spChg>
      </pc:sldChg>
      <pc:sldChg chg="modSp mod">
        <pc:chgData name="Healeywright, Denise" userId="5522840b-1610-4e10-a577-fdd94c23b9d6" providerId="ADAL" clId="{E8217786-91BC-41CE-A515-085BAF3D396D}" dt="2023-10-12T19:32:22.678" v="3303" actId="20577"/>
        <pc:sldMkLst>
          <pc:docMk/>
          <pc:sldMk cId="1172277486" sldId="298"/>
        </pc:sldMkLst>
        <pc:spChg chg="mod">
          <ac:chgData name="Healeywright, Denise" userId="5522840b-1610-4e10-a577-fdd94c23b9d6" providerId="ADAL" clId="{E8217786-91BC-41CE-A515-085BAF3D396D}" dt="2023-10-12T19:32:22.678" v="3303" actId="20577"/>
          <ac:spMkLst>
            <pc:docMk/>
            <pc:sldMk cId="1172277486" sldId="298"/>
            <ac:spMk id="2" creationId="{663A8DD5-C88E-4F3E-87F8-6865D1A3578A}"/>
          </ac:spMkLst>
        </pc:spChg>
        <pc:spChg chg="mod">
          <ac:chgData name="Healeywright, Denise" userId="5522840b-1610-4e10-a577-fdd94c23b9d6" providerId="ADAL" clId="{E8217786-91BC-41CE-A515-085BAF3D396D}" dt="2023-10-12T19:02:42.885" v="2519" actId="20577"/>
          <ac:spMkLst>
            <pc:docMk/>
            <pc:sldMk cId="1172277486" sldId="298"/>
            <ac:spMk id="3" creationId="{37B8BCE1-7313-4F6D-BAD0-D9999290212E}"/>
          </ac:spMkLst>
        </pc:spChg>
      </pc:sldChg>
      <pc:sldChg chg="modSp mod">
        <pc:chgData name="Healeywright, Denise" userId="5522840b-1610-4e10-a577-fdd94c23b9d6" providerId="ADAL" clId="{E8217786-91BC-41CE-A515-085BAF3D396D}" dt="2023-10-12T19:34:44.344" v="3337" actId="20577"/>
        <pc:sldMkLst>
          <pc:docMk/>
          <pc:sldMk cId="3519383896" sldId="299"/>
        </pc:sldMkLst>
        <pc:spChg chg="mod">
          <ac:chgData name="Healeywright, Denise" userId="5522840b-1610-4e10-a577-fdd94c23b9d6" providerId="ADAL" clId="{E8217786-91BC-41CE-A515-085BAF3D396D}" dt="2023-10-12T19:34:44.344" v="3337" actId="20577"/>
          <ac:spMkLst>
            <pc:docMk/>
            <pc:sldMk cId="3519383896" sldId="299"/>
            <ac:spMk id="3" creationId="{00000000-0000-0000-0000-000000000000}"/>
          </ac:spMkLst>
        </pc:spChg>
      </pc:sldChg>
      <pc:sldChg chg="modSp mod">
        <pc:chgData name="Healeywright, Denise" userId="5522840b-1610-4e10-a577-fdd94c23b9d6" providerId="ADAL" clId="{E8217786-91BC-41CE-A515-085BAF3D396D}" dt="2023-10-12T17:56:56.615" v="404" actId="20577"/>
        <pc:sldMkLst>
          <pc:docMk/>
          <pc:sldMk cId="166547757" sldId="300"/>
        </pc:sldMkLst>
        <pc:spChg chg="mod">
          <ac:chgData name="Healeywright, Denise" userId="5522840b-1610-4e10-a577-fdd94c23b9d6" providerId="ADAL" clId="{E8217786-91BC-41CE-A515-085BAF3D396D}" dt="2023-10-12T17:56:56.615" v="404" actId="20577"/>
          <ac:spMkLst>
            <pc:docMk/>
            <pc:sldMk cId="166547757" sldId="300"/>
            <ac:spMk id="3" creationId="{62948AFF-A2A3-4596-AA88-FE04DE49F106}"/>
          </ac:spMkLst>
        </pc:spChg>
      </pc:sldChg>
      <pc:sldChg chg="modSp mod">
        <pc:chgData name="Healeywright, Denise" userId="5522840b-1610-4e10-a577-fdd94c23b9d6" providerId="ADAL" clId="{E8217786-91BC-41CE-A515-085BAF3D396D}" dt="2023-10-12T19:35:47.745" v="3348" actId="115"/>
        <pc:sldMkLst>
          <pc:docMk/>
          <pc:sldMk cId="3648770717" sldId="301"/>
        </pc:sldMkLst>
        <pc:spChg chg="mod">
          <ac:chgData name="Healeywright, Denise" userId="5522840b-1610-4e10-a577-fdd94c23b9d6" providerId="ADAL" clId="{E8217786-91BC-41CE-A515-085BAF3D396D}" dt="2023-10-12T19:35:47.745" v="3348" actId="115"/>
          <ac:spMkLst>
            <pc:docMk/>
            <pc:sldMk cId="3648770717" sldId="301"/>
            <ac:spMk id="3" creationId="{00000000-0000-0000-0000-000000000000}"/>
          </ac:spMkLst>
        </pc:spChg>
      </pc:sldChg>
      <pc:sldChg chg="modSp mod">
        <pc:chgData name="Healeywright, Denise" userId="5522840b-1610-4e10-a577-fdd94c23b9d6" providerId="ADAL" clId="{E8217786-91BC-41CE-A515-085BAF3D396D}" dt="2023-10-12T18:13:44.759" v="1283" actId="20577"/>
        <pc:sldMkLst>
          <pc:docMk/>
          <pc:sldMk cId="0" sldId="303"/>
        </pc:sldMkLst>
        <pc:spChg chg="mod">
          <ac:chgData name="Healeywright, Denise" userId="5522840b-1610-4e10-a577-fdd94c23b9d6" providerId="ADAL" clId="{E8217786-91BC-41CE-A515-085BAF3D396D}" dt="2023-10-12T18:11:54.636" v="1058" actId="20577"/>
          <ac:spMkLst>
            <pc:docMk/>
            <pc:sldMk cId="0" sldId="303"/>
            <ac:spMk id="2" creationId="{00000000-0000-0000-0000-000000000000}"/>
          </ac:spMkLst>
        </pc:spChg>
        <pc:spChg chg="mod">
          <ac:chgData name="Healeywright, Denise" userId="5522840b-1610-4e10-a577-fdd94c23b9d6" providerId="ADAL" clId="{E8217786-91BC-41CE-A515-085BAF3D396D}" dt="2023-10-12T18:13:44.759" v="1283" actId="20577"/>
          <ac:spMkLst>
            <pc:docMk/>
            <pc:sldMk cId="0" sldId="303"/>
            <ac:spMk id="3" creationId="{00000000-0000-0000-0000-000000000000}"/>
          </ac:spMkLst>
        </pc:spChg>
      </pc:sldChg>
      <pc:sldChg chg="modSp mod">
        <pc:chgData name="Healeywright, Denise" userId="5522840b-1610-4e10-a577-fdd94c23b9d6" providerId="ADAL" clId="{E8217786-91BC-41CE-A515-085BAF3D396D}" dt="2023-10-12T17:40:14.596" v="89" actId="113"/>
        <pc:sldMkLst>
          <pc:docMk/>
          <pc:sldMk cId="4029577965" sldId="304"/>
        </pc:sldMkLst>
        <pc:spChg chg="mod">
          <ac:chgData name="Healeywright, Denise" userId="5522840b-1610-4e10-a577-fdd94c23b9d6" providerId="ADAL" clId="{E8217786-91BC-41CE-A515-085BAF3D396D}" dt="2023-10-12T17:40:14.596" v="89" actId="113"/>
          <ac:spMkLst>
            <pc:docMk/>
            <pc:sldMk cId="4029577965" sldId="304"/>
            <ac:spMk id="6" creationId="{6FABEBBC-1CC1-4EC3-A6CF-D9BE8ED906AB}"/>
          </ac:spMkLst>
        </pc:spChg>
      </pc:sldChg>
      <pc:sldChg chg="addSp modSp mod setBg">
        <pc:chgData name="Healeywright, Denise" userId="5522840b-1610-4e10-a577-fdd94c23b9d6" providerId="ADAL" clId="{E8217786-91BC-41CE-A515-085BAF3D396D}" dt="2023-10-12T19:49:26.534" v="3431"/>
        <pc:sldMkLst>
          <pc:docMk/>
          <pc:sldMk cId="1678463196" sldId="307"/>
        </pc:sldMkLst>
        <pc:picChg chg="add mod">
          <ac:chgData name="Healeywright, Denise" userId="5522840b-1610-4e10-a577-fdd94c23b9d6" providerId="ADAL" clId="{E8217786-91BC-41CE-A515-085BAF3D396D}" dt="2023-10-12T18:44:08.399" v="2116" actId="1076"/>
          <ac:picMkLst>
            <pc:docMk/>
            <pc:sldMk cId="1678463196" sldId="307"/>
            <ac:picMk id="8" creationId="{CA4B4157-AD77-6128-A51B-464593EA44B9}"/>
          </ac:picMkLst>
        </pc:picChg>
      </pc:sldChg>
      <pc:sldChg chg="addSp delSp modSp mod">
        <pc:chgData name="Healeywright, Denise" userId="5522840b-1610-4e10-a577-fdd94c23b9d6" providerId="ADAL" clId="{E8217786-91BC-41CE-A515-085BAF3D396D}" dt="2023-10-12T20:07:13.665" v="3836" actId="1076"/>
        <pc:sldMkLst>
          <pc:docMk/>
          <pc:sldMk cId="1700970035" sldId="309"/>
        </pc:sldMkLst>
        <pc:spChg chg="mod">
          <ac:chgData name="Healeywright, Denise" userId="5522840b-1610-4e10-a577-fdd94c23b9d6" providerId="ADAL" clId="{E8217786-91BC-41CE-A515-085BAF3D396D}" dt="2023-10-12T20:07:07.511" v="3833" actId="1076"/>
          <ac:spMkLst>
            <pc:docMk/>
            <pc:sldMk cId="1700970035" sldId="309"/>
            <ac:spMk id="2" creationId="{3A96D8E8-349E-418D-8D7A-F1B0BF0E88FB}"/>
          </ac:spMkLst>
        </pc:spChg>
        <pc:spChg chg="add del mod">
          <ac:chgData name="Healeywright, Denise" userId="5522840b-1610-4e10-a577-fdd94c23b9d6" providerId="ADAL" clId="{E8217786-91BC-41CE-A515-085BAF3D396D}" dt="2023-10-12T18:48:04.555" v="2148" actId="931"/>
          <ac:spMkLst>
            <pc:docMk/>
            <pc:sldMk cId="1700970035" sldId="309"/>
            <ac:spMk id="4" creationId="{05C2191B-99BF-95E1-DF11-937D81427B8B}"/>
          </ac:spMkLst>
        </pc:spChg>
        <pc:picChg chg="add mod">
          <ac:chgData name="Healeywright, Denise" userId="5522840b-1610-4e10-a577-fdd94c23b9d6" providerId="ADAL" clId="{E8217786-91BC-41CE-A515-085BAF3D396D}" dt="2023-10-12T20:07:13.665" v="3836" actId="1076"/>
          <ac:picMkLst>
            <pc:docMk/>
            <pc:sldMk cId="1700970035" sldId="309"/>
            <ac:picMk id="3" creationId="{FFE33AD9-85FB-2794-5455-0A9EA12C1022}"/>
          </ac:picMkLst>
        </pc:picChg>
        <pc:picChg chg="del">
          <ac:chgData name="Healeywright, Denise" userId="5522840b-1610-4e10-a577-fdd94c23b9d6" providerId="ADAL" clId="{E8217786-91BC-41CE-A515-085BAF3D396D}" dt="2023-10-12T18:47:54.202" v="2147" actId="21"/>
          <ac:picMkLst>
            <pc:docMk/>
            <pc:sldMk cId="1700970035" sldId="309"/>
            <ac:picMk id="6" creationId="{A1A04B63-24FF-6FA2-0A05-47ADE43B1A48}"/>
          </ac:picMkLst>
        </pc:picChg>
        <pc:picChg chg="mod">
          <ac:chgData name="Healeywright, Denise" userId="5522840b-1610-4e10-a577-fdd94c23b9d6" providerId="ADAL" clId="{E8217786-91BC-41CE-A515-085BAF3D396D}" dt="2023-10-12T19:44:15.431" v="3425" actId="1076"/>
          <ac:picMkLst>
            <pc:docMk/>
            <pc:sldMk cId="1700970035" sldId="309"/>
            <ac:picMk id="7" creationId="{6A36CED1-D7BC-42E1-9B6A-6792C963A727}"/>
          </ac:picMkLst>
        </pc:picChg>
        <pc:picChg chg="add mod">
          <ac:chgData name="Healeywright, Denise" userId="5522840b-1610-4e10-a577-fdd94c23b9d6" providerId="ADAL" clId="{E8217786-91BC-41CE-A515-085BAF3D396D}" dt="2023-10-12T19:44:22.236" v="3426" actId="1076"/>
          <ac:picMkLst>
            <pc:docMk/>
            <pc:sldMk cId="1700970035" sldId="309"/>
            <ac:picMk id="8" creationId="{69B52EB6-4E93-509C-9221-2D54218DC2FA}"/>
          </ac:picMkLst>
        </pc:picChg>
      </pc:sldChg>
      <pc:sldChg chg="addSp delSp modSp mod ord">
        <pc:chgData name="Healeywright, Denise" userId="5522840b-1610-4e10-a577-fdd94c23b9d6" providerId="ADAL" clId="{E8217786-91BC-41CE-A515-085BAF3D396D}" dt="2023-10-12T19:47:53.899" v="3430" actId="14100"/>
        <pc:sldMkLst>
          <pc:docMk/>
          <pc:sldMk cId="2130540580" sldId="310"/>
        </pc:sldMkLst>
        <pc:spChg chg="add del mod">
          <ac:chgData name="Healeywright, Denise" userId="5522840b-1610-4e10-a577-fdd94c23b9d6" providerId="ADAL" clId="{E8217786-91BC-41CE-A515-085BAF3D396D}" dt="2023-10-12T18:45:59.786" v="2128"/>
          <ac:spMkLst>
            <pc:docMk/>
            <pc:sldMk cId="2130540580" sldId="310"/>
            <ac:spMk id="2" creationId="{4AACAC48-D3AB-E8A8-0279-ADA4EB51F816}"/>
          </ac:spMkLst>
        </pc:spChg>
        <pc:picChg chg="add mod">
          <ac:chgData name="Healeywright, Denise" userId="5522840b-1610-4e10-a577-fdd94c23b9d6" providerId="ADAL" clId="{E8217786-91BC-41CE-A515-085BAF3D396D}" dt="2023-10-12T19:47:53.899" v="3430" actId="14100"/>
          <ac:picMkLst>
            <pc:docMk/>
            <pc:sldMk cId="2130540580" sldId="310"/>
            <ac:picMk id="2" creationId="{66F197BA-EB84-93CC-D91B-7BA74F8EB7CE}"/>
          </ac:picMkLst>
        </pc:picChg>
        <pc:picChg chg="del mod modCrop">
          <ac:chgData name="Healeywright, Denise" userId="5522840b-1610-4e10-a577-fdd94c23b9d6" providerId="ADAL" clId="{E8217786-91BC-41CE-A515-085BAF3D396D}" dt="2023-10-12T19:47:45.792" v="3428" actId="21"/>
          <ac:picMkLst>
            <pc:docMk/>
            <pc:sldMk cId="2130540580" sldId="310"/>
            <ac:picMk id="4" creationId="{FEB61534-1A61-F255-E689-62B8195DA146}"/>
          </ac:picMkLst>
        </pc:picChg>
      </pc:sldChg>
      <pc:sldChg chg="modSp new mod">
        <pc:chgData name="Healeywright, Denise" userId="5522840b-1610-4e10-a577-fdd94c23b9d6" providerId="ADAL" clId="{E8217786-91BC-41CE-A515-085BAF3D396D}" dt="2023-10-12T19:36:14.487" v="3350" actId="113"/>
        <pc:sldMkLst>
          <pc:docMk/>
          <pc:sldMk cId="173098890" sldId="311"/>
        </pc:sldMkLst>
        <pc:spChg chg="mod">
          <ac:chgData name="Healeywright, Denise" userId="5522840b-1610-4e10-a577-fdd94c23b9d6" providerId="ADAL" clId="{E8217786-91BC-41CE-A515-085BAF3D396D}" dt="2023-10-12T19:22:43.717" v="2996" actId="115"/>
          <ac:spMkLst>
            <pc:docMk/>
            <pc:sldMk cId="173098890" sldId="311"/>
            <ac:spMk id="2" creationId="{3E3DC3A7-F76B-8393-F581-25E61BF43A27}"/>
          </ac:spMkLst>
        </pc:spChg>
        <pc:spChg chg="mod">
          <ac:chgData name="Healeywright, Denise" userId="5522840b-1610-4e10-a577-fdd94c23b9d6" providerId="ADAL" clId="{E8217786-91BC-41CE-A515-085BAF3D396D}" dt="2023-10-12T19:36:14.487" v="3350" actId="113"/>
          <ac:spMkLst>
            <pc:docMk/>
            <pc:sldMk cId="173098890" sldId="311"/>
            <ac:spMk id="3" creationId="{EFFA1444-EEB9-9511-42BB-0E49FCC4C42A}"/>
          </ac:spMkLst>
        </pc:spChg>
      </pc:sldChg>
      <pc:sldChg chg="addSp delSp modSp new mod">
        <pc:chgData name="Healeywright, Denise" userId="5522840b-1610-4e10-a577-fdd94c23b9d6" providerId="ADAL" clId="{E8217786-91BC-41CE-A515-085BAF3D396D}" dt="2023-10-12T20:15:02.670" v="4052" actId="113"/>
        <pc:sldMkLst>
          <pc:docMk/>
          <pc:sldMk cId="857175806" sldId="312"/>
        </pc:sldMkLst>
        <pc:spChg chg="mod">
          <ac:chgData name="Healeywright, Denise" userId="5522840b-1610-4e10-a577-fdd94c23b9d6" providerId="ADAL" clId="{E8217786-91BC-41CE-A515-085BAF3D396D}" dt="2023-10-12T20:15:02.670" v="4052" actId="113"/>
          <ac:spMkLst>
            <pc:docMk/>
            <pc:sldMk cId="857175806" sldId="312"/>
            <ac:spMk id="2" creationId="{58DAD52A-AADC-59D1-F5E0-3C8F00EB2F0E}"/>
          </ac:spMkLst>
        </pc:spChg>
        <pc:spChg chg="mod">
          <ac:chgData name="Healeywright, Denise" userId="5522840b-1610-4e10-a577-fdd94c23b9d6" providerId="ADAL" clId="{E8217786-91BC-41CE-A515-085BAF3D396D}" dt="2023-10-12T20:14:42.572" v="4048" actId="113"/>
          <ac:spMkLst>
            <pc:docMk/>
            <pc:sldMk cId="857175806" sldId="312"/>
            <ac:spMk id="3" creationId="{28DCB737-035E-4A82-D39E-0861FA796AF8}"/>
          </ac:spMkLst>
        </pc:spChg>
        <pc:picChg chg="add del mod">
          <ac:chgData name="Healeywright, Denise" userId="5522840b-1610-4e10-a577-fdd94c23b9d6" providerId="ADAL" clId="{E8217786-91BC-41CE-A515-085BAF3D396D}" dt="2023-10-12T20:04:11.847" v="3790" actId="21"/>
          <ac:picMkLst>
            <pc:docMk/>
            <pc:sldMk cId="857175806" sldId="312"/>
            <ac:picMk id="5" creationId="{6F55AA31-8995-DBBB-07BF-23820535FE0C}"/>
          </ac:picMkLst>
        </pc:picChg>
        <pc:picChg chg="add mod">
          <ac:chgData name="Healeywright, Denise" userId="5522840b-1610-4e10-a577-fdd94c23b9d6" providerId="ADAL" clId="{E8217786-91BC-41CE-A515-085BAF3D396D}" dt="2023-10-12T20:14:51.437" v="4051" actId="1076"/>
          <ac:picMkLst>
            <pc:docMk/>
            <pc:sldMk cId="857175806" sldId="312"/>
            <ac:picMk id="7" creationId="{D9F4A1BC-C4C7-E764-4E0E-1A2C2EF29468}"/>
          </ac:picMkLst>
        </pc:picChg>
      </pc:sldChg>
      <pc:sldChg chg="addSp new del">
        <pc:chgData name="Healeywright, Denise" userId="5522840b-1610-4e10-a577-fdd94c23b9d6" providerId="ADAL" clId="{E8217786-91BC-41CE-A515-085BAF3D396D}" dt="2023-10-12T18:44:14.248" v="2117" actId="2696"/>
        <pc:sldMkLst>
          <pc:docMk/>
          <pc:sldMk cId="2934851389" sldId="312"/>
        </pc:sldMkLst>
        <pc:picChg chg="add">
          <ac:chgData name="Healeywright, Denise" userId="5522840b-1610-4e10-a577-fdd94c23b9d6" providerId="ADAL" clId="{E8217786-91BC-41CE-A515-085BAF3D396D}" dt="2023-10-12T18:43:42.792" v="2113"/>
          <ac:picMkLst>
            <pc:docMk/>
            <pc:sldMk cId="2934851389" sldId="312"/>
            <ac:picMk id="2" creationId="{3EF266F7-C806-64C3-EC3E-2C770BF35586}"/>
          </ac:picMkLst>
        </pc:picChg>
      </pc:sldChg>
      <pc:sldChg chg="addSp delSp modSp new mod ord">
        <pc:chgData name="Healeywright, Denise" userId="5522840b-1610-4e10-a577-fdd94c23b9d6" providerId="ADAL" clId="{E8217786-91BC-41CE-A515-085BAF3D396D}" dt="2023-10-12T20:03:39.173" v="3789" actId="962"/>
        <pc:sldMkLst>
          <pc:docMk/>
          <pc:sldMk cId="1337504032" sldId="313"/>
        </pc:sldMkLst>
        <pc:spChg chg="del">
          <ac:chgData name="Healeywright, Denise" userId="5522840b-1610-4e10-a577-fdd94c23b9d6" providerId="ADAL" clId="{E8217786-91BC-41CE-A515-085BAF3D396D}" dt="2023-10-12T20:03:12.540" v="3780"/>
          <ac:spMkLst>
            <pc:docMk/>
            <pc:sldMk cId="1337504032" sldId="313"/>
            <ac:spMk id="3" creationId="{7508CA1C-4E40-3702-8498-BFEE56AD0B01}"/>
          </ac:spMkLst>
        </pc:spChg>
        <pc:picChg chg="add mod">
          <ac:chgData name="Healeywright, Denise" userId="5522840b-1610-4e10-a577-fdd94c23b9d6" providerId="ADAL" clId="{E8217786-91BC-41CE-A515-085BAF3D396D}" dt="2023-10-12T20:03:39.173" v="3789" actId="962"/>
          <ac:picMkLst>
            <pc:docMk/>
            <pc:sldMk cId="1337504032" sldId="313"/>
            <ac:picMk id="5" creationId="{3FFA25C9-171B-7054-59DC-B96DE0E6468E}"/>
          </ac:picMkLst>
        </pc:picChg>
      </pc:sldChg>
    </pc:docChg>
  </pc:docChgLst>
  <pc:docChgLst>
    <pc:chgData name="Healeywright, Denise" userId="5522840b-1610-4e10-a577-fdd94c23b9d6" providerId="ADAL" clId="{20255338-0C60-48B8-A4FB-E5C36F3E36FD}"/>
    <pc:docChg chg="undo custSel modSld">
      <pc:chgData name="Healeywright, Denise" userId="5522840b-1610-4e10-a577-fdd94c23b9d6" providerId="ADAL" clId="{20255338-0C60-48B8-A4FB-E5C36F3E36FD}" dt="2024-09-09T22:18:11.211" v="2200" actId="20577"/>
      <pc:docMkLst>
        <pc:docMk/>
      </pc:docMkLst>
      <pc:sldChg chg="modSp mod">
        <pc:chgData name="Healeywright, Denise" userId="5522840b-1610-4e10-a577-fdd94c23b9d6" providerId="ADAL" clId="{20255338-0C60-48B8-A4FB-E5C36F3E36FD}" dt="2024-09-06T21:41:34.364" v="1199" actId="13926"/>
        <pc:sldMkLst>
          <pc:docMk/>
          <pc:sldMk cId="3264656535" sldId="256"/>
        </pc:sldMkLst>
        <pc:spChg chg="mod">
          <ac:chgData name="Healeywright, Denise" userId="5522840b-1610-4e10-a577-fdd94c23b9d6" providerId="ADAL" clId="{20255338-0C60-48B8-A4FB-E5C36F3E36FD}" dt="2024-09-06T21:41:34.364" v="1199" actId="13926"/>
          <ac:spMkLst>
            <pc:docMk/>
            <pc:sldMk cId="3264656535" sldId="256"/>
            <ac:spMk id="2" creationId="{00000000-0000-0000-0000-000000000000}"/>
          </ac:spMkLst>
        </pc:spChg>
      </pc:sldChg>
      <pc:sldChg chg="modSp mod">
        <pc:chgData name="Healeywright, Denise" userId="5522840b-1610-4e10-a577-fdd94c23b9d6" providerId="ADAL" clId="{20255338-0C60-48B8-A4FB-E5C36F3E36FD}" dt="2024-06-24T20:41:39.298" v="80" actId="113"/>
        <pc:sldMkLst>
          <pc:docMk/>
          <pc:sldMk cId="2680595196" sldId="257"/>
        </pc:sldMkLst>
        <pc:spChg chg="mod">
          <ac:chgData name="Healeywright, Denise" userId="5522840b-1610-4e10-a577-fdd94c23b9d6" providerId="ADAL" clId="{20255338-0C60-48B8-A4FB-E5C36F3E36FD}" dt="2024-06-24T20:40:59.516" v="79" actId="113"/>
          <ac:spMkLst>
            <pc:docMk/>
            <pc:sldMk cId="2680595196" sldId="257"/>
            <ac:spMk id="2" creationId="{00000000-0000-0000-0000-000000000000}"/>
          </ac:spMkLst>
        </pc:spChg>
        <pc:spChg chg="mod">
          <ac:chgData name="Healeywright, Denise" userId="5522840b-1610-4e10-a577-fdd94c23b9d6" providerId="ADAL" clId="{20255338-0C60-48B8-A4FB-E5C36F3E36FD}" dt="2024-06-24T20:41:39.298" v="80" actId="113"/>
          <ac:spMkLst>
            <pc:docMk/>
            <pc:sldMk cId="2680595196" sldId="257"/>
            <ac:spMk id="5" creationId="{00000000-0000-0000-0000-000000000000}"/>
          </ac:spMkLst>
        </pc:spChg>
      </pc:sldChg>
      <pc:sldChg chg="modSp mod">
        <pc:chgData name="Healeywright, Denise" userId="5522840b-1610-4e10-a577-fdd94c23b9d6" providerId="ADAL" clId="{20255338-0C60-48B8-A4FB-E5C36F3E36FD}" dt="2024-06-26T18:29:58.038" v="607" actId="20577"/>
        <pc:sldMkLst>
          <pc:docMk/>
          <pc:sldMk cId="3892005024" sldId="258"/>
        </pc:sldMkLst>
        <pc:spChg chg="mod">
          <ac:chgData name="Healeywright, Denise" userId="5522840b-1610-4e10-a577-fdd94c23b9d6" providerId="ADAL" clId="{20255338-0C60-48B8-A4FB-E5C36F3E36FD}" dt="2024-06-26T18:29:58.038" v="607" actId="20577"/>
          <ac:spMkLst>
            <pc:docMk/>
            <pc:sldMk cId="3892005024" sldId="258"/>
            <ac:spMk id="4" creationId="{937E7EAA-C0B6-4558-9F06-93C0E20125C8}"/>
          </ac:spMkLst>
        </pc:spChg>
      </pc:sldChg>
      <pc:sldChg chg="modSp mod">
        <pc:chgData name="Healeywright, Denise" userId="5522840b-1610-4e10-a577-fdd94c23b9d6" providerId="ADAL" clId="{20255338-0C60-48B8-A4FB-E5C36F3E36FD}" dt="2024-06-24T20:46:02.941" v="147" actId="20577"/>
        <pc:sldMkLst>
          <pc:docMk/>
          <pc:sldMk cId="597139485" sldId="259"/>
        </pc:sldMkLst>
        <pc:spChg chg="mod">
          <ac:chgData name="Healeywright, Denise" userId="5522840b-1610-4e10-a577-fdd94c23b9d6" providerId="ADAL" clId="{20255338-0C60-48B8-A4FB-E5C36F3E36FD}" dt="2024-06-24T20:41:52.503" v="88" actId="20577"/>
          <ac:spMkLst>
            <pc:docMk/>
            <pc:sldMk cId="597139485" sldId="259"/>
            <ac:spMk id="2" creationId="{00000000-0000-0000-0000-000000000000}"/>
          </ac:spMkLst>
        </pc:spChg>
        <pc:spChg chg="mod">
          <ac:chgData name="Healeywright, Denise" userId="5522840b-1610-4e10-a577-fdd94c23b9d6" providerId="ADAL" clId="{20255338-0C60-48B8-A4FB-E5C36F3E36FD}" dt="2024-06-24T20:46:02.941" v="147" actId="20577"/>
          <ac:spMkLst>
            <pc:docMk/>
            <pc:sldMk cId="597139485" sldId="259"/>
            <ac:spMk id="3" creationId="{00000000-0000-0000-0000-000000000000}"/>
          </ac:spMkLst>
        </pc:spChg>
      </pc:sldChg>
      <pc:sldChg chg="modSp mod">
        <pc:chgData name="Healeywright, Denise" userId="5522840b-1610-4e10-a577-fdd94c23b9d6" providerId="ADAL" clId="{20255338-0C60-48B8-A4FB-E5C36F3E36FD}" dt="2024-09-09T22:10:12.078" v="2064" actId="20577"/>
        <pc:sldMkLst>
          <pc:docMk/>
          <pc:sldMk cId="1022893369" sldId="260"/>
        </pc:sldMkLst>
        <pc:spChg chg="mod">
          <ac:chgData name="Healeywright, Denise" userId="5522840b-1610-4e10-a577-fdd94c23b9d6" providerId="ADAL" clId="{20255338-0C60-48B8-A4FB-E5C36F3E36FD}" dt="2024-09-09T22:10:12.078" v="2064" actId="20577"/>
          <ac:spMkLst>
            <pc:docMk/>
            <pc:sldMk cId="1022893369" sldId="260"/>
            <ac:spMk id="3" creationId="{00000000-0000-0000-0000-000000000000}"/>
          </ac:spMkLst>
        </pc:spChg>
      </pc:sldChg>
      <pc:sldChg chg="addSp modSp mod">
        <pc:chgData name="Healeywright, Denise" userId="5522840b-1610-4e10-a577-fdd94c23b9d6" providerId="ADAL" clId="{20255338-0C60-48B8-A4FB-E5C36F3E36FD}" dt="2024-09-09T22:06:24.780" v="1988" actId="1036"/>
        <pc:sldMkLst>
          <pc:docMk/>
          <pc:sldMk cId="3086215239" sldId="262"/>
        </pc:sldMkLst>
        <pc:spChg chg="mod">
          <ac:chgData name="Healeywright, Denise" userId="5522840b-1610-4e10-a577-fdd94c23b9d6" providerId="ADAL" clId="{20255338-0C60-48B8-A4FB-E5C36F3E36FD}" dt="2024-06-24T20:49:04.444" v="159" actId="27636"/>
          <ac:spMkLst>
            <pc:docMk/>
            <pc:sldMk cId="3086215239" sldId="262"/>
            <ac:spMk id="3" creationId="{00000000-0000-0000-0000-000000000000}"/>
          </ac:spMkLst>
        </pc:spChg>
        <pc:picChg chg="add mod">
          <ac:chgData name="Healeywright, Denise" userId="5522840b-1610-4e10-a577-fdd94c23b9d6" providerId="ADAL" clId="{20255338-0C60-48B8-A4FB-E5C36F3E36FD}" dt="2024-09-09T22:06:24.780" v="1988" actId="1036"/>
          <ac:picMkLst>
            <pc:docMk/>
            <pc:sldMk cId="3086215239" sldId="262"/>
            <ac:picMk id="2" creationId="{15223D7E-88B7-0ADB-26F7-F89CEED04F9E}"/>
          </ac:picMkLst>
        </pc:picChg>
      </pc:sldChg>
      <pc:sldChg chg="modSp mod">
        <pc:chgData name="Healeywright, Denise" userId="5522840b-1610-4e10-a577-fdd94c23b9d6" providerId="ADAL" clId="{20255338-0C60-48B8-A4FB-E5C36F3E36FD}" dt="2024-06-26T18:35:36.600" v="686" actId="20577"/>
        <pc:sldMkLst>
          <pc:docMk/>
          <pc:sldMk cId="2326696554" sldId="263"/>
        </pc:sldMkLst>
        <pc:spChg chg="mod">
          <ac:chgData name="Healeywright, Denise" userId="5522840b-1610-4e10-a577-fdd94c23b9d6" providerId="ADAL" clId="{20255338-0C60-48B8-A4FB-E5C36F3E36FD}" dt="2024-06-26T18:35:36.600" v="686" actId="20577"/>
          <ac:spMkLst>
            <pc:docMk/>
            <pc:sldMk cId="2326696554" sldId="263"/>
            <ac:spMk id="11267" creationId="{00000000-0000-0000-0000-000000000000}"/>
          </ac:spMkLst>
        </pc:spChg>
      </pc:sldChg>
      <pc:sldChg chg="modSp mod">
        <pc:chgData name="Healeywright, Denise" userId="5522840b-1610-4e10-a577-fdd94c23b9d6" providerId="ADAL" clId="{20255338-0C60-48B8-A4FB-E5C36F3E36FD}" dt="2024-09-09T22:13:24.279" v="2107" actId="113"/>
        <pc:sldMkLst>
          <pc:docMk/>
          <pc:sldMk cId="1854689562" sldId="264"/>
        </pc:sldMkLst>
        <pc:spChg chg="mod">
          <ac:chgData name="Healeywright, Denise" userId="5522840b-1610-4e10-a577-fdd94c23b9d6" providerId="ADAL" clId="{20255338-0C60-48B8-A4FB-E5C36F3E36FD}" dt="2024-09-09T22:13:24.279" v="2107" actId="113"/>
          <ac:spMkLst>
            <pc:docMk/>
            <pc:sldMk cId="1854689562" sldId="264"/>
            <ac:spMk id="15362" creationId="{00000000-0000-0000-0000-000000000000}"/>
          </ac:spMkLst>
        </pc:spChg>
        <pc:spChg chg="mod">
          <ac:chgData name="Healeywright, Denise" userId="5522840b-1610-4e10-a577-fdd94c23b9d6" providerId="ADAL" clId="{20255338-0C60-48B8-A4FB-E5C36F3E36FD}" dt="2024-09-06T21:53:45.861" v="1579" actId="1076"/>
          <ac:spMkLst>
            <pc:docMk/>
            <pc:sldMk cId="1854689562" sldId="264"/>
            <ac:spMk id="15363" creationId="{00000000-0000-0000-0000-000000000000}"/>
          </ac:spMkLst>
        </pc:spChg>
      </pc:sldChg>
      <pc:sldChg chg="modSp mod">
        <pc:chgData name="Healeywright, Denise" userId="5522840b-1610-4e10-a577-fdd94c23b9d6" providerId="ADAL" clId="{20255338-0C60-48B8-A4FB-E5C36F3E36FD}" dt="2024-06-24T20:40:29.647" v="75"/>
        <pc:sldMkLst>
          <pc:docMk/>
          <pc:sldMk cId="4214521882" sldId="268"/>
        </pc:sldMkLst>
        <pc:spChg chg="mod">
          <ac:chgData name="Healeywright, Denise" userId="5522840b-1610-4e10-a577-fdd94c23b9d6" providerId="ADAL" clId="{20255338-0C60-48B8-A4FB-E5C36F3E36FD}" dt="2024-06-24T20:40:19.319" v="73" actId="14100"/>
          <ac:spMkLst>
            <pc:docMk/>
            <pc:sldMk cId="4214521882" sldId="268"/>
            <ac:spMk id="3" creationId="{00000000-0000-0000-0000-000000000000}"/>
          </ac:spMkLst>
        </pc:spChg>
        <pc:graphicFrameChg chg="mod">
          <ac:chgData name="Healeywright, Denise" userId="5522840b-1610-4e10-a577-fdd94c23b9d6" providerId="ADAL" clId="{20255338-0C60-48B8-A4FB-E5C36F3E36FD}" dt="2024-06-24T20:40:29.647" v="75"/>
          <ac:graphicFrameMkLst>
            <pc:docMk/>
            <pc:sldMk cId="4214521882" sldId="268"/>
            <ac:graphicFrameMk id="4" creationId="{00000000-0000-0000-0000-000000000000}"/>
          </ac:graphicFrameMkLst>
        </pc:graphicFrameChg>
      </pc:sldChg>
      <pc:sldChg chg="modSp mod">
        <pc:chgData name="Healeywright, Denise" userId="5522840b-1610-4e10-a577-fdd94c23b9d6" providerId="ADAL" clId="{20255338-0C60-48B8-A4FB-E5C36F3E36FD}" dt="2024-06-26T18:42:41.484" v="753" actId="1076"/>
        <pc:sldMkLst>
          <pc:docMk/>
          <pc:sldMk cId="106092034" sldId="269"/>
        </pc:sldMkLst>
        <pc:picChg chg="mod">
          <ac:chgData name="Healeywright, Denise" userId="5522840b-1610-4e10-a577-fdd94c23b9d6" providerId="ADAL" clId="{20255338-0C60-48B8-A4FB-E5C36F3E36FD}" dt="2024-06-26T18:42:41.484" v="753" actId="1076"/>
          <ac:picMkLst>
            <pc:docMk/>
            <pc:sldMk cId="106092034" sldId="269"/>
            <ac:picMk id="2" creationId="{DEC8B536-C103-4DBE-9158-00585E4E6DB1}"/>
          </ac:picMkLst>
        </pc:picChg>
      </pc:sldChg>
      <pc:sldChg chg="delSp modSp mod">
        <pc:chgData name="Healeywright, Denise" userId="5522840b-1610-4e10-a577-fdd94c23b9d6" providerId="ADAL" clId="{20255338-0C60-48B8-A4FB-E5C36F3E36FD}" dt="2024-09-09T22:17:08.277" v="2189" actId="20577"/>
        <pc:sldMkLst>
          <pc:docMk/>
          <pc:sldMk cId="612082287" sldId="270"/>
        </pc:sldMkLst>
        <pc:spChg chg="mod">
          <ac:chgData name="Healeywright, Denise" userId="5522840b-1610-4e10-a577-fdd94c23b9d6" providerId="ADAL" clId="{20255338-0C60-48B8-A4FB-E5C36F3E36FD}" dt="2024-09-09T22:17:08.277" v="2189" actId="20577"/>
          <ac:spMkLst>
            <pc:docMk/>
            <pc:sldMk cId="612082287" sldId="270"/>
            <ac:spMk id="14338" creationId="{00000000-0000-0000-0000-000000000000}"/>
          </ac:spMkLst>
        </pc:spChg>
        <pc:spChg chg="del mod">
          <ac:chgData name="Healeywright, Denise" userId="5522840b-1610-4e10-a577-fdd94c23b9d6" providerId="ADAL" clId="{20255338-0C60-48B8-A4FB-E5C36F3E36FD}" dt="2024-06-26T18:43:39.137" v="768" actId="21"/>
          <ac:spMkLst>
            <pc:docMk/>
            <pc:sldMk cId="612082287" sldId="270"/>
            <ac:spMk id="14339" creationId="{00000000-0000-0000-0000-000000000000}"/>
          </ac:spMkLst>
        </pc:spChg>
        <pc:picChg chg="mod">
          <ac:chgData name="Healeywright, Denise" userId="5522840b-1610-4e10-a577-fdd94c23b9d6" providerId="ADAL" clId="{20255338-0C60-48B8-A4FB-E5C36F3E36FD}" dt="2024-06-26T18:44:41.464" v="777" actId="1076"/>
          <ac:picMkLst>
            <pc:docMk/>
            <pc:sldMk cId="612082287" sldId="270"/>
            <ac:picMk id="2" creationId="{31CE1727-250D-4CEC-8BEF-48006A1FEF25}"/>
          </ac:picMkLst>
        </pc:picChg>
      </pc:sldChg>
      <pc:sldChg chg="modSp mod">
        <pc:chgData name="Healeywright, Denise" userId="5522840b-1610-4e10-a577-fdd94c23b9d6" providerId="ADAL" clId="{20255338-0C60-48B8-A4FB-E5C36F3E36FD}" dt="2024-09-09T22:17:30.292" v="2192" actId="1076"/>
        <pc:sldMkLst>
          <pc:docMk/>
          <pc:sldMk cId="1142273331" sldId="271"/>
        </pc:sldMkLst>
        <pc:spChg chg="mod">
          <ac:chgData name="Healeywright, Denise" userId="5522840b-1610-4e10-a577-fdd94c23b9d6" providerId="ADAL" clId="{20255338-0C60-48B8-A4FB-E5C36F3E36FD}" dt="2024-06-26T18:47:27.365" v="839" actId="20577"/>
          <ac:spMkLst>
            <pc:docMk/>
            <pc:sldMk cId="1142273331" sldId="271"/>
            <ac:spMk id="4" creationId="{910937AF-AB3C-248A-32F0-2A3D4A0D5593}"/>
          </ac:spMkLst>
        </pc:spChg>
        <pc:picChg chg="mod">
          <ac:chgData name="Healeywright, Denise" userId="5522840b-1610-4e10-a577-fdd94c23b9d6" providerId="ADAL" clId="{20255338-0C60-48B8-A4FB-E5C36F3E36FD}" dt="2024-09-09T22:17:30.292" v="2192" actId="1076"/>
          <ac:picMkLst>
            <pc:docMk/>
            <pc:sldMk cId="1142273331" sldId="271"/>
            <ac:picMk id="2" creationId="{A157D059-9B54-45A0-A54D-106F6BE45F9A}"/>
          </ac:picMkLst>
        </pc:picChg>
      </pc:sldChg>
      <pc:sldChg chg="modSp mod">
        <pc:chgData name="Healeywright, Denise" userId="5522840b-1610-4e10-a577-fdd94c23b9d6" providerId="ADAL" clId="{20255338-0C60-48B8-A4FB-E5C36F3E36FD}" dt="2024-09-06T21:30:03.334" v="884" actId="20577"/>
        <pc:sldMkLst>
          <pc:docMk/>
          <pc:sldMk cId="1277297338" sldId="272"/>
        </pc:sldMkLst>
        <pc:spChg chg="mod">
          <ac:chgData name="Healeywright, Denise" userId="5522840b-1610-4e10-a577-fdd94c23b9d6" providerId="ADAL" clId="{20255338-0C60-48B8-A4FB-E5C36F3E36FD}" dt="2024-09-06T21:30:03.334" v="884" actId="20577"/>
          <ac:spMkLst>
            <pc:docMk/>
            <pc:sldMk cId="1277297338" sldId="272"/>
            <ac:spMk id="4" creationId="{00000000-0000-0000-0000-000000000000}"/>
          </ac:spMkLst>
        </pc:spChg>
      </pc:sldChg>
      <pc:sldChg chg="modSp mod">
        <pc:chgData name="Healeywright, Denise" userId="5522840b-1610-4e10-a577-fdd94c23b9d6" providerId="ADAL" clId="{20255338-0C60-48B8-A4FB-E5C36F3E36FD}" dt="2024-09-09T22:14:22.010" v="2143" actId="20577"/>
        <pc:sldMkLst>
          <pc:docMk/>
          <pc:sldMk cId="1930720466" sldId="273"/>
        </pc:sldMkLst>
        <pc:spChg chg="mod">
          <ac:chgData name="Healeywright, Denise" userId="5522840b-1610-4e10-a577-fdd94c23b9d6" providerId="ADAL" clId="{20255338-0C60-48B8-A4FB-E5C36F3E36FD}" dt="2024-09-09T22:14:22.010" v="2143" actId="20577"/>
          <ac:spMkLst>
            <pc:docMk/>
            <pc:sldMk cId="1930720466" sldId="273"/>
            <ac:spMk id="39939" creationId="{00000000-0000-0000-0000-000000000000}"/>
          </ac:spMkLst>
        </pc:spChg>
      </pc:sldChg>
      <pc:sldChg chg="addSp delSp modSp mod">
        <pc:chgData name="Healeywright, Denise" userId="5522840b-1610-4e10-a577-fdd94c23b9d6" providerId="ADAL" clId="{20255338-0C60-48B8-A4FB-E5C36F3E36FD}" dt="2024-09-06T22:07:42.982" v="1964" actId="1076"/>
        <pc:sldMkLst>
          <pc:docMk/>
          <pc:sldMk cId="890730843" sldId="274"/>
        </pc:sldMkLst>
        <pc:picChg chg="mod">
          <ac:chgData name="Healeywright, Denise" userId="5522840b-1610-4e10-a577-fdd94c23b9d6" providerId="ADAL" clId="{20255338-0C60-48B8-A4FB-E5C36F3E36FD}" dt="2024-09-06T22:07:42.982" v="1964" actId="1076"/>
          <ac:picMkLst>
            <pc:docMk/>
            <pc:sldMk cId="890730843" sldId="274"/>
            <ac:picMk id="4" creationId="{00000000-0000-0000-0000-000000000000}"/>
          </ac:picMkLst>
        </pc:picChg>
        <pc:inkChg chg="add del">
          <ac:chgData name="Healeywright, Denise" userId="5522840b-1610-4e10-a577-fdd94c23b9d6" providerId="ADAL" clId="{20255338-0C60-48B8-A4FB-E5C36F3E36FD}" dt="2024-09-06T22:07:16.379" v="1963" actId="9405"/>
          <ac:inkMkLst>
            <pc:docMk/>
            <pc:sldMk cId="890730843" sldId="274"/>
            <ac:inkMk id="9" creationId="{313B473C-0126-AF15-7B22-98A18E62569F}"/>
          </ac:inkMkLst>
        </pc:inkChg>
      </pc:sldChg>
      <pc:sldChg chg="modSp mod">
        <pc:chgData name="Healeywright, Denise" userId="5522840b-1610-4e10-a577-fdd94c23b9d6" providerId="ADAL" clId="{20255338-0C60-48B8-A4FB-E5C36F3E36FD}" dt="2024-09-09T22:18:11.211" v="2200" actId="20577"/>
        <pc:sldMkLst>
          <pc:docMk/>
          <pc:sldMk cId="2704083535" sldId="295"/>
        </pc:sldMkLst>
        <pc:spChg chg="mod">
          <ac:chgData name="Healeywright, Denise" userId="5522840b-1610-4e10-a577-fdd94c23b9d6" providerId="ADAL" clId="{20255338-0C60-48B8-A4FB-E5C36F3E36FD}" dt="2024-09-09T22:18:11.211" v="2200" actId="20577"/>
          <ac:spMkLst>
            <pc:docMk/>
            <pc:sldMk cId="2704083535" sldId="295"/>
            <ac:spMk id="3" creationId="{019F2DAD-D829-4EFE-ACC6-8B8895442924}"/>
          </ac:spMkLst>
        </pc:spChg>
      </pc:sldChg>
      <pc:sldChg chg="modSp mod">
        <pc:chgData name="Healeywright, Denise" userId="5522840b-1610-4e10-a577-fdd94c23b9d6" providerId="ADAL" clId="{20255338-0C60-48B8-A4FB-E5C36F3E36FD}" dt="2024-09-06T21:55:44.300" v="1644" actId="1076"/>
        <pc:sldMkLst>
          <pc:docMk/>
          <pc:sldMk cId="697329516" sldId="296"/>
        </pc:sldMkLst>
        <pc:spChg chg="mod">
          <ac:chgData name="Healeywright, Denise" userId="5522840b-1610-4e10-a577-fdd94c23b9d6" providerId="ADAL" clId="{20255338-0C60-48B8-A4FB-E5C36F3E36FD}" dt="2024-09-06T21:55:39" v="1643" actId="20577"/>
          <ac:spMkLst>
            <pc:docMk/>
            <pc:sldMk cId="697329516" sldId="296"/>
            <ac:spMk id="3" creationId="{39ED0121-636A-4F0B-B921-B1F7BBCC42FC}"/>
          </ac:spMkLst>
        </pc:spChg>
        <pc:picChg chg="mod">
          <ac:chgData name="Healeywright, Denise" userId="5522840b-1610-4e10-a577-fdd94c23b9d6" providerId="ADAL" clId="{20255338-0C60-48B8-A4FB-E5C36F3E36FD}" dt="2024-09-06T21:55:44.300" v="1644" actId="1076"/>
          <ac:picMkLst>
            <pc:docMk/>
            <pc:sldMk cId="697329516" sldId="296"/>
            <ac:picMk id="5" creationId="{A9412F3A-BE18-457A-9355-0C9E46F10304}"/>
          </ac:picMkLst>
        </pc:picChg>
      </pc:sldChg>
      <pc:sldChg chg="modSp mod">
        <pc:chgData name="Healeywright, Denise" userId="5522840b-1610-4e10-a577-fdd94c23b9d6" providerId="ADAL" clId="{20255338-0C60-48B8-A4FB-E5C36F3E36FD}" dt="2024-09-06T22:05:04.564" v="1943" actId="27636"/>
        <pc:sldMkLst>
          <pc:docMk/>
          <pc:sldMk cId="3380992683" sldId="297"/>
        </pc:sldMkLst>
        <pc:spChg chg="mod">
          <ac:chgData name="Healeywright, Denise" userId="5522840b-1610-4e10-a577-fdd94c23b9d6" providerId="ADAL" clId="{20255338-0C60-48B8-A4FB-E5C36F3E36FD}" dt="2024-09-06T22:00:11.834" v="1791" actId="20577"/>
          <ac:spMkLst>
            <pc:docMk/>
            <pc:sldMk cId="3380992683" sldId="297"/>
            <ac:spMk id="2" creationId="{6860A81A-D1E0-472B-9011-0A71F1881668}"/>
          </ac:spMkLst>
        </pc:spChg>
        <pc:spChg chg="mod">
          <ac:chgData name="Healeywright, Denise" userId="5522840b-1610-4e10-a577-fdd94c23b9d6" providerId="ADAL" clId="{20255338-0C60-48B8-A4FB-E5C36F3E36FD}" dt="2024-09-06T22:05:04.564" v="1943" actId="27636"/>
          <ac:spMkLst>
            <pc:docMk/>
            <pc:sldMk cId="3380992683" sldId="297"/>
            <ac:spMk id="3" creationId="{98626D00-267E-46F4-81EA-976EC3F97080}"/>
          </ac:spMkLst>
        </pc:spChg>
      </pc:sldChg>
      <pc:sldChg chg="modSp mod">
        <pc:chgData name="Healeywright, Denise" userId="5522840b-1610-4e10-a577-fdd94c23b9d6" providerId="ADAL" clId="{20255338-0C60-48B8-A4FB-E5C36F3E36FD}" dt="2024-09-06T21:59:46.424" v="1790" actId="14100"/>
        <pc:sldMkLst>
          <pc:docMk/>
          <pc:sldMk cId="1172277486" sldId="298"/>
        </pc:sldMkLst>
        <pc:spChg chg="mod">
          <ac:chgData name="Healeywright, Denise" userId="5522840b-1610-4e10-a577-fdd94c23b9d6" providerId="ADAL" clId="{20255338-0C60-48B8-A4FB-E5C36F3E36FD}" dt="2024-09-06T21:59:46.424" v="1790" actId="14100"/>
          <ac:spMkLst>
            <pc:docMk/>
            <pc:sldMk cId="1172277486" sldId="298"/>
            <ac:spMk id="2" creationId="{663A8DD5-C88E-4F3E-87F8-6865D1A3578A}"/>
          </ac:spMkLst>
        </pc:spChg>
        <pc:spChg chg="mod">
          <ac:chgData name="Healeywright, Denise" userId="5522840b-1610-4e10-a577-fdd94c23b9d6" providerId="ADAL" clId="{20255338-0C60-48B8-A4FB-E5C36F3E36FD}" dt="2024-09-06T21:59:29.376" v="1788" actId="27636"/>
          <ac:spMkLst>
            <pc:docMk/>
            <pc:sldMk cId="1172277486" sldId="298"/>
            <ac:spMk id="3" creationId="{37B8BCE1-7313-4F6D-BAD0-D9999290212E}"/>
          </ac:spMkLst>
        </pc:spChg>
      </pc:sldChg>
      <pc:sldChg chg="modSp mod">
        <pc:chgData name="Healeywright, Denise" userId="5522840b-1610-4e10-a577-fdd94c23b9d6" providerId="ADAL" clId="{20255338-0C60-48B8-A4FB-E5C36F3E36FD}" dt="2024-09-09T22:12:07.977" v="2076" actId="5793"/>
        <pc:sldMkLst>
          <pc:docMk/>
          <pc:sldMk cId="3519383896" sldId="299"/>
        </pc:sldMkLst>
        <pc:spChg chg="mod">
          <ac:chgData name="Healeywright, Denise" userId="5522840b-1610-4e10-a577-fdd94c23b9d6" providerId="ADAL" clId="{20255338-0C60-48B8-A4FB-E5C36F3E36FD}" dt="2024-06-24T21:09:44.117" v="602" actId="2711"/>
          <ac:spMkLst>
            <pc:docMk/>
            <pc:sldMk cId="3519383896" sldId="299"/>
            <ac:spMk id="2" creationId="{00000000-0000-0000-0000-000000000000}"/>
          </ac:spMkLst>
        </pc:spChg>
        <pc:spChg chg="mod">
          <ac:chgData name="Healeywright, Denise" userId="5522840b-1610-4e10-a577-fdd94c23b9d6" providerId="ADAL" clId="{20255338-0C60-48B8-A4FB-E5C36F3E36FD}" dt="2024-09-09T22:12:07.977" v="2076" actId="5793"/>
          <ac:spMkLst>
            <pc:docMk/>
            <pc:sldMk cId="3519383896" sldId="299"/>
            <ac:spMk id="3" creationId="{00000000-0000-0000-0000-000000000000}"/>
          </ac:spMkLst>
        </pc:spChg>
      </pc:sldChg>
      <pc:sldChg chg="modSp mod">
        <pc:chgData name="Healeywright, Denise" userId="5522840b-1610-4e10-a577-fdd94c23b9d6" providerId="ADAL" clId="{20255338-0C60-48B8-A4FB-E5C36F3E36FD}" dt="2024-09-09T22:12:42.956" v="2078" actId="13926"/>
        <pc:sldMkLst>
          <pc:docMk/>
          <pc:sldMk cId="166547757" sldId="300"/>
        </pc:sldMkLst>
        <pc:spChg chg="mod">
          <ac:chgData name="Healeywright, Denise" userId="5522840b-1610-4e10-a577-fdd94c23b9d6" providerId="ADAL" clId="{20255338-0C60-48B8-A4FB-E5C36F3E36FD}" dt="2024-09-09T22:12:42.956" v="2078" actId="13926"/>
          <ac:spMkLst>
            <pc:docMk/>
            <pc:sldMk cId="166547757" sldId="300"/>
            <ac:spMk id="3" creationId="{62948AFF-A2A3-4596-AA88-FE04DE49F106}"/>
          </ac:spMkLst>
        </pc:spChg>
      </pc:sldChg>
      <pc:sldChg chg="modSp mod">
        <pc:chgData name="Healeywright, Denise" userId="5522840b-1610-4e10-a577-fdd94c23b9d6" providerId="ADAL" clId="{20255338-0C60-48B8-A4FB-E5C36F3E36FD}" dt="2024-06-26T18:32:20.466" v="636" actId="20577"/>
        <pc:sldMkLst>
          <pc:docMk/>
          <pc:sldMk cId="3648770717" sldId="301"/>
        </pc:sldMkLst>
        <pc:spChg chg="mod">
          <ac:chgData name="Healeywright, Denise" userId="5522840b-1610-4e10-a577-fdd94c23b9d6" providerId="ADAL" clId="{20255338-0C60-48B8-A4FB-E5C36F3E36FD}" dt="2024-06-26T18:32:20.466" v="636" actId="20577"/>
          <ac:spMkLst>
            <pc:docMk/>
            <pc:sldMk cId="3648770717" sldId="301"/>
            <ac:spMk id="3" creationId="{00000000-0000-0000-0000-000000000000}"/>
          </ac:spMkLst>
        </pc:spChg>
      </pc:sldChg>
      <pc:sldChg chg="addSp modSp mod">
        <pc:chgData name="Healeywright, Denise" userId="5522840b-1610-4e10-a577-fdd94c23b9d6" providerId="ADAL" clId="{20255338-0C60-48B8-A4FB-E5C36F3E36FD}" dt="2024-09-09T22:16:10.004" v="2184" actId="113"/>
        <pc:sldMkLst>
          <pc:docMk/>
          <pc:sldMk cId="0" sldId="303"/>
        </pc:sldMkLst>
        <pc:spChg chg="mod">
          <ac:chgData name="Healeywright, Denise" userId="5522840b-1610-4e10-a577-fdd94c23b9d6" providerId="ADAL" clId="{20255338-0C60-48B8-A4FB-E5C36F3E36FD}" dt="2024-09-09T22:16:10.004" v="2184" actId="113"/>
          <ac:spMkLst>
            <pc:docMk/>
            <pc:sldMk cId="0" sldId="303"/>
            <ac:spMk id="3" creationId="{00000000-0000-0000-0000-000000000000}"/>
          </ac:spMkLst>
        </pc:spChg>
        <pc:picChg chg="add mod">
          <ac:chgData name="Healeywright, Denise" userId="5522840b-1610-4e10-a577-fdd94c23b9d6" providerId="ADAL" clId="{20255338-0C60-48B8-A4FB-E5C36F3E36FD}" dt="2024-09-09T22:15:14.136" v="2154" actId="1076"/>
          <ac:picMkLst>
            <pc:docMk/>
            <pc:sldMk cId="0" sldId="303"/>
            <ac:picMk id="5" creationId="{2A1F1551-789C-2D57-5C1A-803520426851}"/>
          </ac:picMkLst>
        </pc:picChg>
      </pc:sldChg>
      <pc:sldChg chg="modSp">
        <pc:chgData name="Healeywright, Denise" userId="5522840b-1610-4e10-a577-fdd94c23b9d6" providerId="ADAL" clId="{20255338-0C60-48B8-A4FB-E5C36F3E36FD}" dt="2024-06-24T20:38:58.569" v="43" actId="14826"/>
        <pc:sldMkLst>
          <pc:docMk/>
          <pc:sldMk cId="4029577965" sldId="304"/>
        </pc:sldMkLst>
        <pc:picChg chg="mod">
          <ac:chgData name="Healeywright, Denise" userId="5522840b-1610-4e10-a577-fdd94c23b9d6" providerId="ADAL" clId="{20255338-0C60-48B8-A4FB-E5C36F3E36FD}" dt="2024-06-24T20:38:58.569" v="43" actId="14826"/>
          <ac:picMkLst>
            <pc:docMk/>
            <pc:sldMk cId="4029577965" sldId="304"/>
            <ac:picMk id="3" creationId="{DE93A243-FD0D-382B-9165-6072B7208FED}"/>
          </ac:picMkLst>
        </pc:picChg>
      </pc:sldChg>
      <pc:sldChg chg="addSp delSp modSp mod setBg">
        <pc:chgData name="Healeywright, Denise" userId="5522840b-1610-4e10-a577-fdd94c23b9d6" providerId="ADAL" clId="{20255338-0C60-48B8-A4FB-E5C36F3E36FD}" dt="2024-09-06T22:10:20.394" v="1985"/>
        <pc:sldMkLst>
          <pc:docMk/>
          <pc:sldMk cId="1678463196" sldId="307"/>
        </pc:sldMkLst>
        <pc:spChg chg="mod">
          <ac:chgData name="Healeywright, Denise" userId="5522840b-1610-4e10-a577-fdd94c23b9d6" providerId="ADAL" clId="{20255338-0C60-48B8-A4FB-E5C36F3E36FD}" dt="2024-09-06T22:09:40.321" v="1982" actId="14100"/>
          <ac:spMkLst>
            <pc:docMk/>
            <pc:sldMk cId="1678463196" sldId="307"/>
            <ac:spMk id="2" creationId="{D426F988-3489-4413-ADD8-0ECBF7096433}"/>
          </ac:spMkLst>
        </pc:spChg>
        <pc:spChg chg="mod">
          <ac:chgData name="Healeywright, Denise" userId="5522840b-1610-4e10-a577-fdd94c23b9d6" providerId="ADAL" clId="{20255338-0C60-48B8-A4FB-E5C36F3E36FD}" dt="2024-06-24T20:35:44.522" v="15" actId="20577"/>
          <ac:spMkLst>
            <pc:docMk/>
            <pc:sldMk cId="1678463196" sldId="307"/>
            <ac:spMk id="3" creationId="{9A24C622-DA8A-4B37-89F9-1015D1B5ACCD}"/>
          </ac:spMkLst>
        </pc:spChg>
        <pc:spChg chg="add mod">
          <ac:chgData name="Healeywright, Denise" userId="5522840b-1610-4e10-a577-fdd94c23b9d6" providerId="ADAL" clId="{20255338-0C60-48B8-A4FB-E5C36F3E36FD}" dt="2024-06-24T20:36:08.854" v="22" actId="1076"/>
          <ac:spMkLst>
            <pc:docMk/>
            <pc:sldMk cId="1678463196" sldId="307"/>
            <ac:spMk id="9" creationId="{3E2F58AA-E387-D969-A583-D43D17309BDB}"/>
          </ac:spMkLst>
        </pc:spChg>
        <pc:picChg chg="mod">
          <ac:chgData name="Healeywright, Denise" userId="5522840b-1610-4e10-a577-fdd94c23b9d6" providerId="ADAL" clId="{20255338-0C60-48B8-A4FB-E5C36F3E36FD}" dt="2024-06-24T20:35:10.673" v="9" actId="1076"/>
          <ac:picMkLst>
            <pc:docMk/>
            <pc:sldMk cId="1678463196" sldId="307"/>
            <ac:picMk id="6" creationId="{547A4CE8-6462-F4DF-B438-7D890C29A463}"/>
          </ac:picMkLst>
        </pc:picChg>
        <pc:picChg chg="mod modCrop">
          <ac:chgData name="Healeywright, Denise" userId="5522840b-1610-4e10-a577-fdd94c23b9d6" providerId="ADAL" clId="{20255338-0C60-48B8-A4FB-E5C36F3E36FD}" dt="2024-06-24T20:35:24.359" v="11" actId="1076"/>
          <ac:picMkLst>
            <pc:docMk/>
            <pc:sldMk cId="1678463196" sldId="307"/>
            <ac:picMk id="7" creationId="{EB31C8BC-0130-445C-A35B-F8C31EBBF5EC}"/>
          </ac:picMkLst>
        </pc:picChg>
        <pc:picChg chg="del">
          <ac:chgData name="Healeywright, Denise" userId="5522840b-1610-4e10-a577-fdd94c23b9d6" providerId="ADAL" clId="{20255338-0C60-48B8-A4FB-E5C36F3E36FD}" dt="2024-06-24T20:34:55.621" v="6" actId="21"/>
          <ac:picMkLst>
            <pc:docMk/>
            <pc:sldMk cId="1678463196" sldId="307"/>
            <ac:picMk id="8" creationId="{CA4B4157-AD77-6128-A51B-464593EA44B9}"/>
          </ac:picMkLst>
        </pc:picChg>
        <pc:picChg chg="add mod">
          <ac:chgData name="Healeywright, Denise" userId="5522840b-1610-4e10-a577-fdd94c23b9d6" providerId="ADAL" clId="{20255338-0C60-48B8-A4FB-E5C36F3E36FD}" dt="2024-09-06T22:09:17.406" v="1975" actId="962"/>
          <ac:picMkLst>
            <pc:docMk/>
            <pc:sldMk cId="1678463196" sldId="307"/>
            <ac:picMk id="8" creationId="{CAD5432A-626B-D179-B1D8-CFD754CD3EA8}"/>
          </ac:picMkLst>
        </pc:picChg>
      </pc:sldChg>
      <pc:sldChg chg="modSp mod">
        <pc:chgData name="Healeywright, Denise" userId="5522840b-1610-4e10-a577-fdd94c23b9d6" providerId="ADAL" clId="{20255338-0C60-48B8-A4FB-E5C36F3E36FD}" dt="2024-06-24T20:42:59.167" v="119" actId="20577"/>
        <pc:sldMkLst>
          <pc:docMk/>
          <pc:sldMk cId="3598218318" sldId="308"/>
        </pc:sldMkLst>
        <pc:spChg chg="mod">
          <ac:chgData name="Healeywright, Denise" userId="5522840b-1610-4e10-a577-fdd94c23b9d6" providerId="ADAL" clId="{20255338-0C60-48B8-A4FB-E5C36F3E36FD}" dt="2024-06-24T20:42:59.167" v="119" actId="20577"/>
          <ac:spMkLst>
            <pc:docMk/>
            <pc:sldMk cId="3598218318" sldId="308"/>
            <ac:spMk id="3" creationId="{D2970474-DA40-4D7B-8CC1-9EFD20747146}"/>
          </ac:spMkLst>
        </pc:spChg>
      </pc:sldChg>
      <pc:sldChg chg="modSp mod">
        <pc:chgData name="Healeywright, Denise" userId="5522840b-1610-4e10-a577-fdd94c23b9d6" providerId="ADAL" clId="{20255338-0C60-48B8-A4FB-E5C36F3E36FD}" dt="2024-09-06T21:40:57.864" v="1197" actId="1076"/>
        <pc:sldMkLst>
          <pc:docMk/>
          <pc:sldMk cId="1700970035" sldId="309"/>
        </pc:sldMkLst>
        <pc:spChg chg="mod ord">
          <ac:chgData name="Healeywright, Denise" userId="5522840b-1610-4e10-a577-fdd94c23b9d6" providerId="ADAL" clId="{20255338-0C60-48B8-A4FB-E5C36F3E36FD}" dt="2024-09-06T21:40:57.864" v="1197" actId="1076"/>
          <ac:spMkLst>
            <pc:docMk/>
            <pc:sldMk cId="1700970035" sldId="309"/>
            <ac:spMk id="2" creationId="{3A96D8E8-349E-418D-8D7A-F1B0BF0E88FB}"/>
          </ac:spMkLst>
        </pc:spChg>
        <pc:picChg chg="mod">
          <ac:chgData name="Healeywright, Denise" userId="5522840b-1610-4e10-a577-fdd94c23b9d6" providerId="ADAL" clId="{20255338-0C60-48B8-A4FB-E5C36F3E36FD}" dt="2024-09-06T21:40:31.442" v="1193" actId="14100"/>
          <ac:picMkLst>
            <pc:docMk/>
            <pc:sldMk cId="1700970035" sldId="309"/>
            <ac:picMk id="3" creationId="{FFE33AD9-85FB-2794-5455-0A9EA12C1022}"/>
          </ac:picMkLst>
        </pc:picChg>
        <pc:picChg chg="mod">
          <ac:chgData name="Healeywright, Denise" userId="5522840b-1610-4e10-a577-fdd94c23b9d6" providerId="ADAL" clId="{20255338-0C60-48B8-A4FB-E5C36F3E36FD}" dt="2024-09-06T21:27:26.215" v="856" actId="14826"/>
          <ac:picMkLst>
            <pc:docMk/>
            <pc:sldMk cId="1700970035" sldId="309"/>
            <ac:picMk id="8" creationId="{69B52EB6-4E93-509C-9221-2D54218DC2FA}"/>
          </ac:picMkLst>
        </pc:picChg>
      </pc:sldChg>
      <pc:sldChg chg="modSp mod">
        <pc:chgData name="Healeywright, Denise" userId="5522840b-1610-4e10-a577-fdd94c23b9d6" providerId="ADAL" clId="{20255338-0C60-48B8-A4FB-E5C36F3E36FD}" dt="2024-06-26T18:32:36.595" v="638" actId="20577"/>
        <pc:sldMkLst>
          <pc:docMk/>
          <pc:sldMk cId="173098890" sldId="311"/>
        </pc:sldMkLst>
        <pc:spChg chg="mod">
          <ac:chgData name="Healeywright, Denise" userId="5522840b-1610-4e10-a577-fdd94c23b9d6" providerId="ADAL" clId="{20255338-0C60-48B8-A4FB-E5C36F3E36FD}" dt="2024-06-26T18:32:36.595" v="638" actId="20577"/>
          <ac:spMkLst>
            <pc:docMk/>
            <pc:sldMk cId="173098890" sldId="311"/>
            <ac:spMk id="3" creationId="{EFFA1444-EEB9-9511-42BB-0E49FCC4C42A}"/>
          </ac:spMkLst>
        </pc:spChg>
      </pc:sldChg>
      <pc:sldChg chg="modSp mod">
        <pc:chgData name="Healeywright, Denise" userId="5522840b-1610-4e10-a577-fdd94c23b9d6" providerId="ADAL" clId="{20255338-0C60-48B8-A4FB-E5C36F3E36FD}" dt="2024-09-06T21:40:11.991" v="1192" actId="14100"/>
        <pc:sldMkLst>
          <pc:docMk/>
          <pc:sldMk cId="857175806" sldId="312"/>
        </pc:sldMkLst>
        <pc:spChg chg="mod">
          <ac:chgData name="Healeywright, Denise" userId="5522840b-1610-4e10-a577-fdd94c23b9d6" providerId="ADAL" clId="{20255338-0C60-48B8-A4FB-E5C36F3E36FD}" dt="2024-09-06T21:40:05.940" v="1191" actId="5793"/>
          <ac:spMkLst>
            <pc:docMk/>
            <pc:sldMk cId="857175806" sldId="312"/>
            <ac:spMk id="3" creationId="{28DCB737-035E-4A82-D39E-0861FA796AF8}"/>
          </ac:spMkLst>
        </pc:spChg>
        <pc:picChg chg="mod">
          <ac:chgData name="Healeywright, Denise" userId="5522840b-1610-4e10-a577-fdd94c23b9d6" providerId="ADAL" clId="{20255338-0C60-48B8-A4FB-E5C36F3E36FD}" dt="2024-09-06T21:40:11.991" v="1192" actId="14100"/>
          <ac:picMkLst>
            <pc:docMk/>
            <pc:sldMk cId="857175806" sldId="312"/>
            <ac:picMk id="7" creationId="{D9F4A1BC-C4C7-E764-4E0E-1A2C2EF29468}"/>
          </ac:picMkLst>
        </pc:picChg>
      </pc:sldChg>
      <pc:sldChg chg="addSp modSp mod">
        <pc:chgData name="Healeywright, Denise" userId="5522840b-1610-4e10-a577-fdd94c23b9d6" providerId="ADAL" clId="{20255338-0C60-48B8-A4FB-E5C36F3E36FD}" dt="2024-09-06T21:25:43.450" v="855" actId="1076"/>
        <pc:sldMkLst>
          <pc:docMk/>
          <pc:sldMk cId="1337504032" sldId="313"/>
        </pc:sldMkLst>
        <pc:spChg chg="add mod">
          <ac:chgData name="Healeywright, Denise" userId="5522840b-1610-4e10-a577-fdd94c23b9d6" providerId="ADAL" clId="{20255338-0C60-48B8-A4FB-E5C36F3E36FD}" dt="2024-09-06T21:25:43.450" v="855" actId="1076"/>
          <ac:spMkLst>
            <pc:docMk/>
            <pc:sldMk cId="1337504032" sldId="313"/>
            <ac:spMk id="3" creationId="{AC834B3F-0E3C-E5D4-53F7-322E95BD6534}"/>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ichelev.DNSHOSTNET\Local%20Settings\Temporary%20Internet%20Files\Content.Outlook\5MZ94J20\DueDate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
          <c:y val="0"/>
          <c:w val="0.73268744531933494"/>
          <c:h val="1"/>
        </c:manualLayout>
      </c:layout>
      <c:pie3DChart>
        <c:varyColors val="1"/>
        <c:ser>
          <c:idx val="0"/>
          <c:order val="0"/>
          <c:dPt>
            <c:idx val="1"/>
            <c:bubble3D val="0"/>
            <c:explosion val="12"/>
            <c:extLst>
              <c:ext xmlns:c16="http://schemas.microsoft.com/office/drawing/2014/chart" uri="{C3380CC4-5D6E-409C-BE32-E72D297353CC}">
                <c16:uniqueId val="{00000000-54C6-462D-BADA-4DCB2E9EB4A5}"/>
              </c:ext>
            </c:extLst>
          </c:dPt>
          <c:dPt>
            <c:idx val="2"/>
            <c:bubble3D val="0"/>
            <c:explosion val="5"/>
            <c:extLst>
              <c:ext xmlns:c16="http://schemas.microsoft.com/office/drawing/2014/chart" uri="{C3380CC4-5D6E-409C-BE32-E72D297353CC}">
                <c16:uniqueId val="{00000001-54C6-462D-BADA-4DCB2E9EB4A5}"/>
              </c:ext>
            </c:extLst>
          </c:dPt>
          <c:dPt>
            <c:idx val="3"/>
            <c:bubble3D val="0"/>
            <c:explosion val="11"/>
            <c:extLst>
              <c:ext xmlns:c16="http://schemas.microsoft.com/office/drawing/2014/chart" uri="{C3380CC4-5D6E-409C-BE32-E72D297353CC}">
                <c16:uniqueId val="{00000002-54C6-462D-BADA-4DCB2E9EB4A5}"/>
              </c:ext>
            </c:extLst>
          </c:dPt>
          <c:dLbls>
            <c:dLbl>
              <c:idx val="0"/>
              <c:delete val="1"/>
              <c:extLst>
                <c:ext xmlns:c15="http://schemas.microsoft.com/office/drawing/2012/chart" uri="{CE6537A1-D6FC-4f65-9D91-7224C49458BB}"/>
                <c:ext xmlns:c16="http://schemas.microsoft.com/office/drawing/2014/chart" uri="{C3380CC4-5D6E-409C-BE32-E72D297353CC}">
                  <c16:uniqueId val="{00000003-54C6-462D-BADA-4DCB2E9EB4A5}"/>
                </c:ext>
              </c:extLst>
            </c:dLbl>
            <c:dLbl>
              <c:idx val="1"/>
              <c:layout>
                <c:manualLayout>
                  <c:x val="-0.10523413617415472"/>
                  <c:y val="8.0060960121920322E-2"/>
                </c:manualLayout>
              </c:layout>
              <c:tx>
                <c:rich>
                  <a:bodyPr/>
                  <a:lstStyle/>
                  <a:p>
                    <a:r>
                      <a:rPr lang="en-US">
                        <a:solidFill>
                          <a:schemeClr val="bg1"/>
                        </a:solidFill>
                      </a:rPr>
                      <a:t>FEB</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4C6-462D-BADA-4DCB2E9EB4A5}"/>
                </c:ext>
              </c:extLst>
            </c:dLbl>
            <c:dLbl>
              <c:idx val="2"/>
              <c:layout>
                <c:manualLayout>
                  <c:x val="-0.18301991662806863"/>
                  <c:y val="-0.25816484632969283"/>
                </c:manualLayout>
              </c:layout>
              <c:tx>
                <c:rich>
                  <a:bodyPr/>
                  <a:lstStyle/>
                  <a:p>
                    <a:r>
                      <a:rPr lang="en-US" baseline="0">
                        <a:solidFill>
                          <a:schemeClr val="bg1"/>
                        </a:solidFill>
                      </a:rPr>
                      <a:t>MARCH</a:t>
                    </a:r>
                    <a:endParaRPr lang="en-US" baseline="0"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4C6-462D-BADA-4DCB2E9EB4A5}"/>
                </c:ext>
              </c:extLst>
            </c:dLbl>
            <c:dLbl>
              <c:idx val="3"/>
              <c:layout>
                <c:manualLayout>
                  <c:x val="8.435602902578368E-2"/>
                  <c:y val="-0.34690839048344807"/>
                </c:manualLayout>
              </c:layout>
              <c:tx>
                <c:rich>
                  <a:bodyPr/>
                  <a:lstStyle/>
                  <a:p>
                    <a:r>
                      <a:rPr lang="en-US" baseline="0">
                        <a:solidFill>
                          <a:schemeClr val="bg1"/>
                        </a:solidFill>
                      </a:rPr>
                      <a:t>APRIL</a:t>
                    </a:r>
                    <a:endParaRPr lang="en-US" baseline="0"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4C6-462D-BADA-4DCB2E9EB4A5}"/>
                </c:ext>
              </c:extLst>
            </c:dLbl>
            <c:dLbl>
              <c:idx val="4"/>
              <c:delete val="1"/>
              <c:extLst>
                <c:ext xmlns:c15="http://schemas.microsoft.com/office/drawing/2012/chart" uri="{CE6537A1-D6FC-4f65-9D91-7224C49458BB}"/>
                <c:ext xmlns:c16="http://schemas.microsoft.com/office/drawing/2014/chart" uri="{C3380CC4-5D6E-409C-BE32-E72D297353CC}">
                  <c16:uniqueId val="{00000004-54C6-462D-BADA-4DCB2E9EB4A5}"/>
                </c:ext>
              </c:extLst>
            </c:dLbl>
            <c:dLbl>
              <c:idx val="5"/>
              <c:delete val="1"/>
              <c:extLst>
                <c:ext xmlns:c15="http://schemas.microsoft.com/office/drawing/2012/chart" uri="{CE6537A1-D6FC-4f65-9D91-7224C49458BB}"/>
                <c:ext xmlns:c16="http://schemas.microsoft.com/office/drawing/2014/chart" uri="{C3380CC4-5D6E-409C-BE32-E72D297353CC}">
                  <c16:uniqueId val="{00000005-54C6-462D-BADA-4DCB2E9EB4A5}"/>
                </c:ext>
              </c:extLst>
            </c:dLbl>
            <c:dLbl>
              <c:idx val="6"/>
              <c:delete val="1"/>
              <c:extLst>
                <c:ext xmlns:c15="http://schemas.microsoft.com/office/drawing/2012/chart" uri="{CE6537A1-D6FC-4f65-9D91-7224C49458BB}"/>
                <c:ext xmlns:c16="http://schemas.microsoft.com/office/drawing/2014/chart" uri="{C3380CC4-5D6E-409C-BE32-E72D297353CC}">
                  <c16:uniqueId val="{00000006-54C6-462D-BADA-4DCB2E9EB4A5}"/>
                </c:ext>
              </c:extLst>
            </c:dLbl>
            <c:dLbl>
              <c:idx val="7"/>
              <c:delete val="1"/>
              <c:extLst>
                <c:ext xmlns:c15="http://schemas.microsoft.com/office/drawing/2012/chart" uri="{CE6537A1-D6FC-4f65-9D91-7224C49458BB}"/>
                <c:ext xmlns:c16="http://schemas.microsoft.com/office/drawing/2014/chart" uri="{C3380CC4-5D6E-409C-BE32-E72D297353CC}">
                  <c16:uniqueId val="{00000007-54C6-462D-BADA-4DCB2E9EB4A5}"/>
                </c:ext>
              </c:extLst>
            </c:dLbl>
            <c:dLbl>
              <c:idx val="8"/>
              <c:delete val="1"/>
              <c:extLst>
                <c:ext xmlns:c15="http://schemas.microsoft.com/office/drawing/2012/chart" uri="{CE6537A1-D6FC-4f65-9D91-7224C49458BB}"/>
                <c:ext xmlns:c16="http://schemas.microsoft.com/office/drawing/2014/chart" uri="{C3380CC4-5D6E-409C-BE32-E72D297353CC}">
                  <c16:uniqueId val="{00000008-54C6-462D-BADA-4DCB2E9EB4A5}"/>
                </c:ext>
              </c:extLst>
            </c:dLbl>
            <c:dLbl>
              <c:idx val="9"/>
              <c:delete val="1"/>
              <c:extLst>
                <c:ext xmlns:c15="http://schemas.microsoft.com/office/drawing/2012/chart" uri="{CE6537A1-D6FC-4f65-9D91-7224C49458BB}"/>
                <c:ext xmlns:c16="http://schemas.microsoft.com/office/drawing/2014/chart" uri="{C3380CC4-5D6E-409C-BE32-E72D297353CC}">
                  <c16:uniqueId val="{00000009-54C6-462D-BADA-4DCB2E9EB4A5}"/>
                </c:ext>
              </c:extLst>
            </c:dLbl>
            <c:dLbl>
              <c:idx val="10"/>
              <c:delete val="1"/>
              <c:extLst>
                <c:ext xmlns:c15="http://schemas.microsoft.com/office/drawing/2012/chart" uri="{CE6537A1-D6FC-4f65-9D91-7224C49458BB}"/>
                <c:ext xmlns:c16="http://schemas.microsoft.com/office/drawing/2014/chart" uri="{C3380CC4-5D6E-409C-BE32-E72D297353CC}">
                  <c16:uniqueId val="{0000000A-54C6-462D-BADA-4DCB2E9EB4A5}"/>
                </c:ext>
              </c:extLst>
            </c:dLbl>
            <c:dLbl>
              <c:idx val="11"/>
              <c:delete val="1"/>
              <c:extLst>
                <c:ext xmlns:c15="http://schemas.microsoft.com/office/drawing/2012/chart" uri="{CE6537A1-D6FC-4f65-9D91-7224C49458BB}"/>
                <c:ext xmlns:c16="http://schemas.microsoft.com/office/drawing/2014/chart" uri="{C3380CC4-5D6E-409C-BE32-E72D297353CC}">
                  <c16:uniqueId val="{0000000B-54C6-462D-BADA-4DCB2E9EB4A5}"/>
                </c:ext>
              </c:extLst>
            </c:dLbl>
            <c:spPr>
              <a:noFill/>
              <a:ln>
                <a:noFill/>
              </a:ln>
              <a:effectLst/>
            </c:spPr>
            <c:txPr>
              <a:bodyPr wrap="square" lIns="38100" tIns="19050" rIns="38100" bIns="19050" anchor="ctr">
                <a:spAutoFit/>
              </a:bodyPr>
              <a:lstStyle/>
              <a:p>
                <a:pPr>
                  <a:defRPr b="1" i="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Sheet1!$A$3:$A$14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Sheet1!$B$3:$B$14</c:f>
              <c:numCache>
                <c:formatCode>General</c:formatCode>
                <c:ptCount val="12"/>
                <c:pt idx="0">
                  <c:v>183</c:v>
                </c:pt>
                <c:pt idx="1">
                  <c:v>338</c:v>
                </c:pt>
                <c:pt idx="2">
                  <c:v>665</c:v>
                </c:pt>
                <c:pt idx="3">
                  <c:v>399</c:v>
                </c:pt>
                <c:pt idx="4">
                  <c:v>284</c:v>
                </c:pt>
                <c:pt idx="5">
                  <c:v>172</c:v>
                </c:pt>
                <c:pt idx="6">
                  <c:v>90</c:v>
                </c:pt>
                <c:pt idx="7">
                  <c:v>26</c:v>
                </c:pt>
                <c:pt idx="8">
                  <c:v>47</c:v>
                </c:pt>
                <c:pt idx="9">
                  <c:v>59</c:v>
                </c:pt>
                <c:pt idx="10">
                  <c:v>95</c:v>
                </c:pt>
                <c:pt idx="11">
                  <c:v>163</c:v>
                </c:pt>
              </c:numCache>
            </c:numRef>
          </c:val>
          <c:extLst>
            <c:ext xmlns:c16="http://schemas.microsoft.com/office/drawing/2014/chart" uri="{C3380CC4-5D6E-409C-BE32-E72D297353CC}">
              <c16:uniqueId val="{0000000C-54C6-462D-BADA-4DCB2E9EB4A5}"/>
            </c:ext>
          </c:extLst>
        </c:ser>
        <c:dLbls>
          <c:showLegendKey val="0"/>
          <c:showVal val="0"/>
          <c:showCatName val="0"/>
          <c:showSerName val="0"/>
          <c:showPercent val="0"/>
          <c:showBubbleSize val="0"/>
          <c:showLeaderLines val="1"/>
        </c:dLbls>
      </c:pie3DChart>
    </c:plotArea>
    <c:legend>
      <c:legendPos val="r"/>
      <c:layout>
        <c:manualLayout>
          <c:xMode val="edge"/>
          <c:yMode val="edge"/>
          <c:x val="0.65841716220857582"/>
          <c:y val="3.1166425251168946E-3"/>
          <c:w val="0.23177892186553603"/>
          <c:h val="0.88968595495330582"/>
        </c:manualLayout>
      </c:layout>
      <c:overlay val="0"/>
      <c:txPr>
        <a:bodyPr/>
        <a:lstStyle/>
        <a:p>
          <a:pPr>
            <a:defRPr sz="11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084FA4-F78E-4DC0-BC17-F7138F878BEF}" type="datetimeFigureOut">
              <a:rPr lang="en-US" smtClean="0"/>
              <a:t>9/24/2024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D3A701-5106-48D3-A371-D5CFBF7D6040}" type="slidenum">
              <a:rPr lang="en-US" smtClean="0"/>
              <a:t>‹#›</a:t>
            </a:fld>
            <a:endParaRPr lang="en-US"/>
          </a:p>
        </p:txBody>
      </p:sp>
    </p:spTree>
    <p:extLst>
      <p:ext uri="{BB962C8B-B14F-4D97-AF65-F5344CB8AC3E}">
        <p14:creationId xmlns:p14="http://schemas.microsoft.com/office/powerpoint/2010/main" val="229470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Expected value is the product of the chances of winning the scholarship with the amount you get if you win the scholarship. A less competitive scholarship with a lower top prize may have a higher expected value because your chances of winning are better. </a:t>
            </a:r>
          </a:p>
          <a:p>
            <a:endParaRPr lang="en-US" altLang="en-US" dirty="0">
              <a:latin typeface="Calibri" panose="020F0502020204030204" pitchFamily="34" charset="0"/>
            </a:endParaRPr>
          </a:p>
          <a:p>
            <a:r>
              <a:rPr lang="en-US" altLang="en-US" dirty="0">
                <a:latin typeface="Calibri" panose="020F0502020204030204" pitchFamily="34" charset="0"/>
              </a:rPr>
              <a:t>The accomplishments resume can help you complete the scholarship application and improve your awareness of your strengths and interests. It can also help your teachers write better letters of recommendation. </a:t>
            </a:r>
          </a:p>
        </p:txBody>
      </p:sp>
      <p:sp>
        <p:nvSpPr>
          <p:cNvPr id="4" name="Slide Number Placeholder 3"/>
          <p:cNvSpPr>
            <a:spLocks noGrp="1"/>
          </p:cNvSpPr>
          <p:nvPr>
            <p:ph type="sldNum" sz="quarter" idx="5"/>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C21F88-67E1-4ED1-9C6D-019FB94A8593}" type="slidenum">
              <a:rPr lang="en-US" altLang="en-US" sz="1300"/>
              <a:pPr/>
              <a:t>21</a:t>
            </a:fld>
            <a:endParaRPr lang="en-US" altLang="en-US" sz="1300"/>
          </a:p>
        </p:txBody>
      </p:sp>
    </p:spTree>
    <p:extLst>
      <p:ext uri="{BB962C8B-B14F-4D97-AF65-F5344CB8AC3E}">
        <p14:creationId xmlns:p14="http://schemas.microsoft.com/office/powerpoint/2010/main" val="320171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rPr>
              <a:t>It is very difficult for scholarship sponsors to choose between two extremely talented finalists for a scholarship, so the decision can often be arbitrary. Often there is no wrong choice for a winner. Skill gets you selected as a finalist, but the final choice of who wins may be purely random. So applying to more scholarships (for which you are qualified) will increase your chances of winning a scholarship.</a:t>
            </a:r>
          </a:p>
        </p:txBody>
      </p:sp>
      <p:sp>
        <p:nvSpPr>
          <p:cNvPr id="4" name="Slide Number Placeholder 3"/>
          <p:cNvSpPr>
            <a:spLocks noGrp="1"/>
          </p:cNvSpPr>
          <p:nvPr>
            <p:ph type="sldNum" sz="quarter" idx="5"/>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C5ADE1-AA8C-4E25-9A2A-3024C2B87420}" type="slidenum">
              <a:rPr lang="en-US" altLang="en-US" sz="1300"/>
              <a:pPr/>
              <a:t>24</a:t>
            </a:fld>
            <a:endParaRPr lang="en-US" altLang="en-US" sz="1300"/>
          </a:p>
        </p:txBody>
      </p:sp>
    </p:spTree>
    <p:extLst>
      <p:ext uri="{BB962C8B-B14F-4D97-AF65-F5344CB8AC3E}">
        <p14:creationId xmlns:p14="http://schemas.microsoft.com/office/powerpoint/2010/main" val="324970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Most people can speak and think at a rate of 100 to 200 words per minute, but type or write at a rate of 35 to 60 words per minute. The act of writing interferes with the flow of thought. After you transcribe the recording, you can revise the essay to add structure through an outline of your thoughts. Such an essay will be more fluent and passionate, making it more interesting and lively.</a:t>
            </a:r>
          </a:p>
          <a:p>
            <a:endParaRPr lang="en-US" altLang="en-US" dirty="0">
              <a:latin typeface="Calibri" panose="020F0502020204030204" pitchFamily="34" charset="0"/>
            </a:endParaRPr>
          </a:p>
          <a:p>
            <a:r>
              <a:rPr lang="en-US" altLang="en-US" dirty="0">
                <a:latin typeface="Calibri" panose="020F0502020204030204" pitchFamily="34" charset="0"/>
              </a:rPr>
              <a:t>You should proofread a printed copy of the essay because it will be easier to find errors when you are looking at the essay in a different format. Don’t rely too much on the spelling and grammar checkers that are built into the word processing software, as these programs miss a lot of errors, such as valid-word spelling errors (e.g., its vs. it’s, though vs. through, principal vs. principle).</a:t>
            </a:r>
          </a:p>
        </p:txBody>
      </p:sp>
      <p:sp>
        <p:nvSpPr>
          <p:cNvPr id="4" name="Slide Number Placeholder 3"/>
          <p:cNvSpPr>
            <a:spLocks noGrp="1"/>
          </p:cNvSpPr>
          <p:nvPr>
            <p:ph type="sldNum" sz="quarter" idx="5"/>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DDE347-6255-4545-85A3-DAE1686798F1}" type="slidenum">
              <a:rPr lang="en-US" altLang="en-US" sz="1300"/>
              <a:pPr/>
              <a:t>25</a:t>
            </a:fld>
            <a:endParaRPr lang="en-US" altLang="en-US" sz="1300"/>
          </a:p>
        </p:txBody>
      </p:sp>
    </p:spTree>
    <p:extLst>
      <p:ext uri="{BB962C8B-B14F-4D97-AF65-F5344CB8AC3E}">
        <p14:creationId xmlns:p14="http://schemas.microsoft.com/office/powerpoint/2010/main" val="28137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DC2D-3A14-4DD9-A289-A873BEDB0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9F2C31A-FB83-4C38-9DEB-2C66E3D3D3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9EF46A2-07A8-4D4E-99A3-FB1E8CC6859B}"/>
              </a:ext>
            </a:extLst>
          </p:cNvPr>
          <p:cNvSpPr>
            <a:spLocks noGrp="1"/>
          </p:cNvSpPr>
          <p:nvPr>
            <p:ph type="dt" sz="half" idx="10"/>
          </p:nvPr>
        </p:nvSpPr>
        <p:spPr/>
        <p:txBody>
          <a:bodyPr/>
          <a:lstStyle/>
          <a:p>
            <a:fld id="{3EC091CD-3517-483F-A878-5F6F95281E30}" type="datetimeFigureOut">
              <a:rPr lang="en-US" smtClean="0"/>
              <a:t>9/24/2024</a:t>
            </a:fld>
            <a:endParaRPr lang="en-US"/>
          </a:p>
        </p:txBody>
      </p:sp>
      <p:sp>
        <p:nvSpPr>
          <p:cNvPr id="5" name="Footer Placeholder 4">
            <a:extLst>
              <a:ext uri="{FF2B5EF4-FFF2-40B4-BE49-F238E27FC236}">
                <a16:creationId xmlns:a16="http://schemas.microsoft.com/office/drawing/2014/main" id="{49D250F1-2BF3-4119-AF64-5ACDFC1E2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9FE2A-761C-4790-8FC1-97CC2D00AE2C}"/>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372514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AF0F-AFE4-4806-81D7-003E62695AD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E252DB5-7E76-4F7E-B8F5-34E6EB23D4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3189D3-4BEA-431F-9857-16DE9CD65FBF}"/>
              </a:ext>
            </a:extLst>
          </p:cNvPr>
          <p:cNvSpPr>
            <a:spLocks noGrp="1"/>
          </p:cNvSpPr>
          <p:nvPr>
            <p:ph type="dt" sz="half" idx="10"/>
          </p:nvPr>
        </p:nvSpPr>
        <p:spPr/>
        <p:txBody>
          <a:bodyPr/>
          <a:lstStyle/>
          <a:p>
            <a:fld id="{3EC091CD-3517-483F-A878-5F6F95281E30}" type="datetimeFigureOut">
              <a:rPr lang="en-US" smtClean="0"/>
              <a:t>9/24/2024</a:t>
            </a:fld>
            <a:endParaRPr lang="en-US"/>
          </a:p>
        </p:txBody>
      </p:sp>
      <p:sp>
        <p:nvSpPr>
          <p:cNvPr id="5" name="Footer Placeholder 4">
            <a:extLst>
              <a:ext uri="{FF2B5EF4-FFF2-40B4-BE49-F238E27FC236}">
                <a16:creationId xmlns:a16="http://schemas.microsoft.com/office/drawing/2014/main" id="{113E919B-54C7-4492-899B-F2B17E271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F4B84-BA4B-4955-B541-B29E11B04492}"/>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113103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1EB3C9-55D1-4DF2-A410-E6ED7838EF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7E20FB-88F2-4453-8DD1-116A0DE8B5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2F14DD-0FB5-424E-AA6B-87E0409A0250}"/>
              </a:ext>
            </a:extLst>
          </p:cNvPr>
          <p:cNvSpPr>
            <a:spLocks noGrp="1"/>
          </p:cNvSpPr>
          <p:nvPr>
            <p:ph type="dt" sz="half" idx="10"/>
          </p:nvPr>
        </p:nvSpPr>
        <p:spPr/>
        <p:txBody>
          <a:bodyPr/>
          <a:lstStyle/>
          <a:p>
            <a:fld id="{3EC091CD-3517-483F-A878-5F6F95281E30}" type="datetimeFigureOut">
              <a:rPr lang="en-US" smtClean="0"/>
              <a:t>9/24/2024</a:t>
            </a:fld>
            <a:endParaRPr lang="en-US"/>
          </a:p>
        </p:txBody>
      </p:sp>
      <p:sp>
        <p:nvSpPr>
          <p:cNvPr id="5" name="Footer Placeholder 4">
            <a:extLst>
              <a:ext uri="{FF2B5EF4-FFF2-40B4-BE49-F238E27FC236}">
                <a16:creationId xmlns:a16="http://schemas.microsoft.com/office/drawing/2014/main" id="{C0E4A734-C585-4C5B-8A12-44630FC73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486A7-746E-470E-ACFB-B420D834DE45}"/>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162771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DDC3-8BC6-4D83-BBE5-42D5A3D1C8A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A9E7EF0-A258-49B8-83A2-340D8CFDBA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6D19E8-B61D-41DA-8FF1-72A622C7DCFC}"/>
              </a:ext>
            </a:extLst>
          </p:cNvPr>
          <p:cNvSpPr>
            <a:spLocks noGrp="1"/>
          </p:cNvSpPr>
          <p:nvPr>
            <p:ph type="dt" sz="half" idx="10"/>
          </p:nvPr>
        </p:nvSpPr>
        <p:spPr/>
        <p:txBody>
          <a:bodyPr/>
          <a:lstStyle/>
          <a:p>
            <a:fld id="{3EC091CD-3517-483F-A878-5F6F95281E30}" type="datetimeFigureOut">
              <a:rPr lang="en-US" smtClean="0"/>
              <a:t>9/24/2024</a:t>
            </a:fld>
            <a:endParaRPr lang="en-US"/>
          </a:p>
        </p:txBody>
      </p:sp>
      <p:sp>
        <p:nvSpPr>
          <p:cNvPr id="5" name="Footer Placeholder 4">
            <a:extLst>
              <a:ext uri="{FF2B5EF4-FFF2-40B4-BE49-F238E27FC236}">
                <a16:creationId xmlns:a16="http://schemas.microsoft.com/office/drawing/2014/main" id="{7D516BB7-08CE-4354-BF4C-6F795DD8C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77690-CDF9-456F-AC65-A3E6C2C6DBA4}"/>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180924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9501-0884-45F7-ABAD-C0C5CC048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ED725A3-8330-441F-9D57-94F52E848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865669-16E8-4C3F-AF11-39F1E0F85FBB}"/>
              </a:ext>
            </a:extLst>
          </p:cNvPr>
          <p:cNvSpPr>
            <a:spLocks noGrp="1"/>
          </p:cNvSpPr>
          <p:nvPr>
            <p:ph type="dt" sz="half" idx="10"/>
          </p:nvPr>
        </p:nvSpPr>
        <p:spPr/>
        <p:txBody>
          <a:bodyPr/>
          <a:lstStyle/>
          <a:p>
            <a:fld id="{3EC091CD-3517-483F-A878-5F6F95281E30}" type="datetimeFigureOut">
              <a:rPr lang="en-US" smtClean="0"/>
              <a:t>9/24/2024</a:t>
            </a:fld>
            <a:endParaRPr lang="en-US"/>
          </a:p>
        </p:txBody>
      </p:sp>
      <p:sp>
        <p:nvSpPr>
          <p:cNvPr id="5" name="Footer Placeholder 4">
            <a:extLst>
              <a:ext uri="{FF2B5EF4-FFF2-40B4-BE49-F238E27FC236}">
                <a16:creationId xmlns:a16="http://schemas.microsoft.com/office/drawing/2014/main" id="{B943EF9A-C229-4C92-B1AF-D486DAC4C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3E512-1490-4D36-8019-95992430C9B1}"/>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386579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41CC-6F56-4E82-9DC3-71CE808D513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0E54900-6D36-4D5E-B985-842C76F505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D556A0D-7860-41FB-818B-822FF85786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668A0E9-F8EB-44F8-ACE3-4A2777D74B07}"/>
              </a:ext>
            </a:extLst>
          </p:cNvPr>
          <p:cNvSpPr>
            <a:spLocks noGrp="1"/>
          </p:cNvSpPr>
          <p:nvPr>
            <p:ph type="dt" sz="half" idx="10"/>
          </p:nvPr>
        </p:nvSpPr>
        <p:spPr/>
        <p:txBody>
          <a:bodyPr/>
          <a:lstStyle/>
          <a:p>
            <a:fld id="{3EC091CD-3517-483F-A878-5F6F95281E30}" type="datetimeFigureOut">
              <a:rPr lang="en-US" smtClean="0"/>
              <a:t>9/24/2024</a:t>
            </a:fld>
            <a:endParaRPr lang="en-US"/>
          </a:p>
        </p:txBody>
      </p:sp>
      <p:sp>
        <p:nvSpPr>
          <p:cNvPr id="6" name="Footer Placeholder 5">
            <a:extLst>
              <a:ext uri="{FF2B5EF4-FFF2-40B4-BE49-F238E27FC236}">
                <a16:creationId xmlns:a16="http://schemas.microsoft.com/office/drawing/2014/main" id="{31D69831-7E98-45E8-BBDC-EE5DAF7B2C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DF4096-8978-4CA8-9F02-D2E9A8F013D9}"/>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131780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0179-49B3-427B-A3F9-3BD96799E05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A0D8E5-25F6-4FD4-819D-CC566BC2CA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DC0086-B709-47AC-954A-EA644ABF2D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E07D659-2289-421B-B68D-194CFF3E1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02B498-8E91-4181-AA01-602C819CC5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0172FE5-AB32-447F-A83A-F406856A8CED}"/>
              </a:ext>
            </a:extLst>
          </p:cNvPr>
          <p:cNvSpPr>
            <a:spLocks noGrp="1"/>
          </p:cNvSpPr>
          <p:nvPr>
            <p:ph type="dt" sz="half" idx="10"/>
          </p:nvPr>
        </p:nvSpPr>
        <p:spPr/>
        <p:txBody>
          <a:bodyPr/>
          <a:lstStyle/>
          <a:p>
            <a:fld id="{3EC091CD-3517-483F-A878-5F6F95281E30}" type="datetimeFigureOut">
              <a:rPr lang="en-US" smtClean="0"/>
              <a:t>9/24/2024</a:t>
            </a:fld>
            <a:endParaRPr lang="en-US"/>
          </a:p>
        </p:txBody>
      </p:sp>
      <p:sp>
        <p:nvSpPr>
          <p:cNvPr id="8" name="Footer Placeholder 7">
            <a:extLst>
              <a:ext uri="{FF2B5EF4-FFF2-40B4-BE49-F238E27FC236}">
                <a16:creationId xmlns:a16="http://schemas.microsoft.com/office/drawing/2014/main" id="{66A0E582-0284-4B0F-AF00-088AEF0CE5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AC2C2A-5EA6-43F0-A1DE-895AAF99BDA0}"/>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276931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3FE4-0C80-448E-962C-499854F0048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681BB10-D0C6-461D-90F0-B2B171682EDD}"/>
              </a:ext>
            </a:extLst>
          </p:cNvPr>
          <p:cNvSpPr>
            <a:spLocks noGrp="1"/>
          </p:cNvSpPr>
          <p:nvPr>
            <p:ph type="dt" sz="half" idx="10"/>
          </p:nvPr>
        </p:nvSpPr>
        <p:spPr/>
        <p:txBody>
          <a:bodyPr/>
          <a:lstStyle/>
          <a:p>
            <a:fld id="{3EC091CD-3517-483F-A878-5F6F95281E30}" type="datetimeFigureOut">
              <a:rPr lang="en-US" smtClean="0"/>
              <a:t>9/24/2024</a:t>
            </a:fld>
            <a:endParaRPr lang="en-US"/>
          </a:p>
        </p:txBody>
      </p:sp>
      <p:sp>
        <p:nvSpPr>
          <p:cNvPr id="4" name="Footer Placeholder 3">
            <a:extLst>
              <a:ext uri="{FF2B5EF4-FFF2-40B4-BE49-F238E27FC236}">
                <a16:creationId xmlns:a16="http://schemas.microsoft.com/office/drawing/2014/main" id="{8CE76116-8CAC-4F52-A83E-015A552DAB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2BE446-C56A-4774-B648-E2483E779F61}"/>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156556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45E56B-6587-4F15-BFE7-56E90383072F}"/>
              </a:ext>
            </a:extLst>
          </p:cNvPr>
          <p:cNvSpPr>
            <a:spLocks noGrp="1"/>
          </p:cNvSpPr>
          <p:nvPr>
            <p:ph type="dt" sz="half" idx="10"/>
          </p:nvPr>
        </p:nvSpPr>
        <p:spPr/>
        <p:txBody>
          <a:bodyPr/>
          <a:lstStyle/>
          <a:p>
            <a:fld id="{3EC091CD-3517-483F-A878-5F6F95281E30}" type="datetimeFigureOut">
              <a:rPr lang="en-US" smtClean="0"/>
              <a:t>9/24/2024</a:t>
            </a:fld>
            <a:endParaRPr lang="en-US"/>
          </a:p>
        </p:txBody>
      </p:sp>
      <p:sp>
        <p:nvSpPr>
          <p:cNvPr id="3" name="Footer Placeholder 2">
            <a:extLst>
              <a:ext uri="{FF2B5EF4-FFF2-40B4-BE49-F238E27FC236}">
                <a16:creationId xmlns:a16="http://schemas.microsoft.com/office/drawing/2014/main" id="{FF32AEA9-525C-45AD-90DB-E3E744C978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6CA8C4-83B2-408F-828A-19823FB9844D}"/>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213190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8C15-0E8F-4A83-89B3-6206689CC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46EE76F-0EB0-42AD-A103-5EC80CA82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5653386-3104-4E25-A5AD-71EA2A98C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244896-AD55-4D50-A0B2-4D9742BAF5A5}"/>
              </a:ext>
            </a:extLst>
          </p:cNvPr>
          <p:cNvSpPr>
            <a:spLocks noGrp="1"/>
          </p:cNvSpPr>
          <p:nvPr>
            <p:ph type="dt" sz="half" idx="10"/>
          </p:nvPr>
        </p:nvSpPr>
        <p:spPr/>
        <p:txBody>
          <a:bodyPr/>
          <a:lstStyle/>
          <a:p>
            <a:fld id="{3EC091CD-3517-483F-A878-5F6F95281E30}" type="datetimeFigureOut">
              <a:rPr lang="en-US" smtClean="0"/>
              <a:t>9/24/2024</a:t>
            </a:fld>
            <a:endParaRPr lang="en-US"/>
          </a:p>
        </p:txBody>
      </p:sp>
      <p:sp>
        <p:nvSpPr>
          <p:cNvPr id="6" name="Footer Placeholder 5">
            <a:extLst>
              <a:ext uri="{FF2B5EF4-FFF2-40B4-BE49-F238E27FC236}">
                <a16:creationId xmlns:a16="http://schemas.microsoft.com/office/drawing/2014/main" id="{177F20EA-58E7-40FD-B9FD-430D34CFF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B3B2FB-CFBD-484F-9FCE-1F4AC13C0791}"/>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35629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AEA7-ECD3-40FE-A771-CFBF172F9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DDE2BA1-36F7-45F1-A508-19ECE1362C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8F44162-CF2D-4E1A-9751-7A271238E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123C5B-6A0D-42AE-A49E-8834598F6810}"/>
              </a:ext>
            </a:extLst>
          </p:cNvPr>
          <p:cNvSpPr>
            <a:spLocks noGrp="1"/>
          </p:cNvSpPr>
          <p:nvPr>
            <p:ph type="dt" sz="half" idx="10"/>
          </p:nvPr>
        </p:nvSpPr>
        <p:spPr/>
        <p:txBody>
          <a:bodyPr/>
          <a:lstStyle/>
          <a:p>
            <a:fld id="{3EC091CD-3517-483F-A878-5F6F95281E30}" type="datetimeFigureOut">
              <a:rPr lang="en-US" smtClean="0"/>
              <a:t>9/24/2024</a:t>
            </a:fld>
            <a:endParaRPr lang="en-US"/>
          </a:p>
        </p:txBody>
      </p:sp>
      <p:sp>
        <p:nvSpPr>
          <p:cNvPr id="6" name="Footer Placeholder 5">
            <a:extLst>
              <a:ext uri="{FF2B5EF4-FFF2-40B4-BE49-F238E27FC236}">
                <a16:creationId xmlns:a16="http://schemas.microsoft.com/office/drawing/2014/main" id="{582DE4B1-B00B-4319-83B5-65D8F1D9F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B3E0F-0A6A-4042-A1AC-E58EEB2C47C1}"/>
              </a:ext>
            </a:extLst>
          </p:cNvPr>
          <p:cNvSpPr>
            <a:spLocks noGrp="1"/>
          </p:cNvSpPr>
          <p:nvPr>
            <p:ph type="sldNum" sz="quarter" idx="12"/>
          </p:nvPr>
        </p:nvSpPr>
        <p:spPr/>
        <p:txBody>
          <a:bodyPr/>
          <a:lstStyle/>
          <a:p>
            <a:fld id="{DD1CB05C-EC54-443B-8AEC-2063BA6221E0}" type="slidenum">
              <a:rPr lang="en-US" smtClean="0"/>
              <a:t>‹#›</a:t>
            </a:fld>
            <a:endParaRPr lang="en-US"/>
          </a:p>
        </p:txBody>
      </p:sp>
    </p:spTree>
    <p:extLst>
      <p:ext uri="{BB962C8B-B14F-4D97-AF65-F5344CB8AC3E}">
        <p14:creationId xmlns:p14="http://schemas.microsoft.com/office/powerpoint/2010/main" val="320700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8B12E1-55E7-4317-8F50-DE64F83DF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A0EA16D-6249-4657-B2DC-05673DA29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BCA9C86-D77D-447F-ACC3-69D8A0A27C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091CD-3517-483F-A878-5F6F95281E30}" type="datetimeFigureOut">
              <a:rPr lang="en-US" smtClean="0"/>
              <a:t>9/24/2024</a:t>
            </a:fld>
            <a:endParaRPr lang="en-US"/>
          </a:p>
        </p:txBody>
      </p:sp>
      <p:sp>
        <p:nvSpPr>
          <p:cNvPr id="5" name="Footer Placeholder 4">
            <a:extLst>
              <a:ext uri="{FF2B5EF4-FFF2-40B4-BE49-F238E27FC236}">
                <a16:creationId xmlns:a16="http://schemas.microsoft.com/office/drawing/2014/main" id="{E6EED5B4-31F9-47E0-989F-8D0C243773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4B9B3D-FDF5-4663-8FEA-77AE6D947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B05C-EC54-443B-8AEC-2063BA6221E0}" type="slidenum">
              <a:rPr lang="en-US" smtClean="0"/>
              <a:t>‹#›</a:t>
            </a:fld>
            <a:endParaRPr lang="en-US"/>
          </a:p>
        </p:txBody>
      </p:sp>
    </p:spTree>
    <p:extLst>
      <p:ext uri="{BB962C8B-B14F-4D97-AF65-F5344CB8AC3E}">
        <p14:creationId xmlns:p14="http://schemas.microsoft.com/office/powerpoint/2010/main" val="33661196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studentaidbc.ca/"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2.gov.bc.ca/gov/content/education-training/k-12/support/graduation/certificate-of-graduation"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hyperlink" Target="https://www2.gov.bc.ca/gov/content/education-training/k-12/support/scholarships/provincial-scholarship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loranscholar.ca/appl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future.utoronto.ca/nation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ds.queensu.ca/academics/quarms" TargetMode="External"/><Relationship Id="rId2" Type="http://schemas.openxmlformats.org/officeDocument/2006/relationships/hyperlink" Target="https://www.queensu.ca/studentawards/admission-awards/major-admission-award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ouac.on.ca/ouac-105/" TargetMode="External"/><Relationship Id="rId2" Type="http://schemas.openxmlformats.org/officeDocument/2006/relationships/hyperlink" Target="https://www.applyalberta.ca/pub/" TargetMode="External"/><Relationship Id="rId1" Type="http://schemas.openxmlformats.org/officeDocument/2006/relationships/slideLayout" Target="../slideLayouts/slideLayout2.xml"/><Relationship Id="rId4" Type="http://schemas.openxmlformats.org/officeDocument/2006/relationships/hyperlink" Target="https://www.commonapp.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sd43.bc.ca/school/centennial/ProgramsServices/CareerCentre/postsecondary/Pages/default.asp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financial-dictionary.thefreedictionary.com/Borrow" TargetMode="External"/><Relationship Id="rId3" Type="http://schemas.openxmlformats.org/officeDocument/2006/relationships/hyperlink" Target="https://financial-dictionary.thefreedictionary.com/Afford" TargetMode="External"/><Relationship Id="rId7" Type="http://schemas.openxmlformats.org/officeDocument/2006/relationships/hyperlink" Target="https://financial-dictionary.thefreedictionary.com/loan" TargetMode="External"/><Relationship Id="rId2" Type="http://schemas.openxmlformats.org/officeDocument/2006/relationships/hyperlink" Target="https://financial-dictionary.thefreedictionary.com/cost" TargetMode="External"/><Relationship Id="rId1" Type="http://schemas.openxmlformats.org/officeDocument/2006/relationships/slideLayout" Target="../slideLayouts/slideLayout2.xml"/><Relationship Id="rId6" Type="http://schemas.openxmlformats.org/officeDocument/2006/relationships/hyperlink" Target="https://financial-dictionary.thefreedictionary.com/interest" TargetMode="External"/><Relationship Id="rId5" Type="http://schemas.openxmlformats.org/officeDocument/2006/relationships/hyperlink" Target="https://financial-dictionary.thefreedictionary.com/Scholarship" TargetMode="External"/><Relationship Id="rId4" Type="http://schemas.openxmlformats.org/officeDocument/2006/relationships/hyperlink" Target="https://financial-dictionary.thefreedictionary.com/Gran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F988-3489-4413-ADD8-0ECBF7096433}"/>
              </a:ext>
            </a:extLst>
          </p:cNvPr>
          <p:cNvSpPr>
            <a:spLocks noGrp="1"/>
          </p:cNvSpPr>
          <p:nvPr>
            <p:ph type="title"/>
          </p:nvPr>
        </p:nvSpPr>
        <p:spPr>
          <a:xfrm>
            <a:off x="7784756" y="629266"/>
            <a:ext cx="4235843" cy="5285502"/>
          </a:xfrm>
        </p:spPr>
        <p:txBody>
          <a:bodyPr>
            <a:normAutofit/>
          </a:bodyPr>
          <a:lstStyle/>
          <a:p>
            <a:r>
              <a:rPr lang="en-US" b="1" dirty="0">
                <a:latin typeface="Aptos Black" panose="020B0004020202020204" pitchFamily="34" charset="0"/>
              </a:rPr>
              <a:t> SCHOLARSHIP MEETING #1 </a:t>
            </a:r>
            <a:br>
              <a:rPr lang="en-US" b="1" dirty="0">
                <a:latin typeface="Aptos Black" panose="020B0004020202020204" pitchFamily="34" charset="0"/>
              </a:rPr>
            </a:br>
            <a:br>
              <a:rPr lang="en-US" b="1" dirty="0">
                <a:latin typeface="Aptos Black" panose="020B0004020202020204" pitchFamily="34" charset="0"/>
              </a:rPr>
            </a:br>
            <a:r>
              <a:rPr lang="en-US" b="1" dirty="0">
                <a:latin typeface="Aptos Black" panose="020B0004020202020204" pitchFamily="34" charset="0"/>
              </a:rPr>
              <a:t>WELCOME!</a:t>
            </a:r>
            <a:endParaRPr lang="en-CA" dirty="0">
              <a:latin typeface="Aptos Black" panose="020B0004020202020204" pitchFamily="34" charset="0"/>
            </a:endParaRPr>
          </a:p>
        </p:txBody>
      </p:sp>
      <p:sp>
        <p:nvSpPr>
          <p:cNvPr id="18" name="Rectangle 17">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BC6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B31C8BC-0130-445C-A35B-F8C31EBBF5EC}"/>
              </a:ext>
            </a:extLst>
          </p:cNvPr>
          <p:cNvPicPr>
            <a:picLocks noChangeAspect="1"/>
          </p:cNvPicPr>
          <p:nvPr/>
        </p:nvPicPr>
        <p:blipFill rotWithShape="1">
          <a:blip r:embed="rId2">
            <a:extLst>
              <a:ext uri="{28A0092B-C50C-407E-A947-70E740481C1C}">
                <a14:useLocalDpi xmlns:a14="http://schemas.microsoft.com/office/drawing/2010/main" val="0"/>
              </a:ext>
            </a:extLst>
          </a:blip>
          <a:srcRect l="17048" t="17393" r="15946" b="18534"/>
          <a:stretch/>
        </p:blipFill>
        <p:spPr>
          <a:xfrm>
            <a:off x="1304838" y="705543"/>
            <a:ext cx="2089151" cy="1997748"/>
          </a:xfrm>
          <a:prstGeom prst="rect">
            <a:avLst/>
          </a:prstGeom>
        </p:spPr>
      </p:pic>
      <p:sp>
        <p:nvSpPr>
          <p:cNvPr id="3" name="Content Placeholder 2">
            <a:extLst>
              <a:ext uri="{FF2B5EF4-FFF2-40B4-BE49-F238E27FC236}">
                <a16:creationId xmlns:a16="http://schemas.microsoft.com/office/drawing/2014/main" id="{9A24C622-DA8A-4B37-89F9-1015D1B5ACCD}"/>
              </a:ext>
            </a:extLst>
          </p:cNvPr>
          <p:cNvSpPr>
            <a:spLocks noGrp="1"/>
          </p:cNvSpPr>
          <p:nvPr>
            <p:ph idx="1"/>
          </p:nvPr>
        </p:nvSpPr>
        <p:spPr>
          <a:xfrm>
            <a:off x="5116880" y="2438400"/>
            <a:ext cx="6422848" cy="3785419"/>
          </a:xfrm>
        </p:spPr>
        <p:txBody>
          <a:bodyPr vert="horz" lIns="91440" tIns="45720" rIns="91440" bIns="45720" rtlCol="0" anchor="t">
            <a:normAutofit/>
          </a:bodyPr>
          <a:lstStyle/>
          <a:p>
            <a:pPr marL="0" indent="0">
              <a:buNone/>
            </a:pPr>
            <a:endParaRPr lang="en-US" sz="3200" dirty="0">
              <a:effectLst/>
              <a:latin typeface="Calibri" panose="020F0502020204030204" pitchFamily="34" charset="0"/>
              <a:ea typeface="Calibri" panose="020F0502020204030204" pitchFamily="34" charset="0"/>
              <a:cs typeface="Calibri"/>
            </a:endParaRPr>
          </a:p>
          <a:p>
            <a:pPr marL="0" indent="0">
              <a:buNone/>
            </a:pPr>
            <a:endParaRPr lang="en-US" sz="32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CA" sz="2000" dirty="0"/>
          </a:p>
        </p:txBody>
      </p:sp>
      <p:sp>
        <p:nvSpPr>
          <p:cNvPr id="4" name="Rectangle 2">
            <a:extLst>
              <a:ext uri="{FF2B5EF4-FFF2-40B4-BE49-F238E27FC236}">
                <a16:creationId xmlns:a16="http://schemas.microsoft.com/office/drawing/2014/main" id="{A32907EC-157F-4EF1-94B8-43EFD2828123}"/>
              </a:ext>
            </a:extLst>
          </p:cNvPr>
          <p:cNvSpPr>
            <a:spLocks noChangeArrowheads="1"/>
          </p:cNvSpPr>
          <p:nvPr/>
        </p:nvSpPr>
        <p:spPr bwMode="auto">
          <a:xfrm>
            <a:off x="-382773" y="-328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6" name="Picture 5" descr="A qr code on a white background&#10;&#10;Description automatically generated">
            <a:extLst>
              <a:ext uri="{FF2B5EF4-FFF2-40B4-BE49-F238E27FC236}">
                <a16:creationId xmlns:a16="http://schemas.microsoft.com/office/drawing/2014/main" id="{547A4CE8-6462-F4DF-B438-7D890C29A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368" y="3670603"/>
            <a:ext cx="2364740" cy="2364740"/>
          </a:xfrm>
          <a:prstGeom prst="rect">
            <a:avLst/>
          </a:prstGeom>
        </p:spPr>
      </p:pic>
      <p:sp>
        <p:nvSpPr>
          <p:cNvPr id="9" name="TextBox 8">
            <a:extLst>
              <a:ext uri="{FF2B5EF4-FFF2-40B4-BE49-F238E27FC236}">
                <a16:creationId xmlns:a16="http://schemas.microsoft.com/office/drawing/2014/main" id="{3E2F58AA-E387-D969-A583-D43D17309BDB}"/>
              </a:ext>
            </a:extLst>
          </p:cNvPr>
          <p:cNvSpPr txBox="1"/>
          <p:nvPr/>
        </p:nvSpPr>
        <p:spPr>
          <a:xfrm>
            <a:off x="537638" y="2771898"/>
            <a:ext cx="3666744" cy="830997"/>
          </a:xfrm>
          <a:prstGeom prst="rect">
            <a:avLst/>
          </a:prstGeom>
          <a:noFill/>
        </p:spPr>
        <p:txBody>
          <a:bodyPr wrap="square">
            <a:spAutoFit/>
          </a:bodyPr>
          <a:lstStyle/>
          <a:p>
            <a:pPr marL="0" indent="0">
              <a:buNone/>
            </a:pPr>
            <a:r>
              <a:rPr lang="en-US" sz="2400" b="1" dirty="0"/>
              <a:t>Quick Link to Career page</a:t>
            </a:r>
          </a:p>
          <a:p>
            <a:pPr marL="0" indent="0">
              <a:buNone/>
            </a:pPr>
            <a:r>
              <a:rPr lang="en-US" sz="2400" b="1" dirty="0"/>
              <a:t>/Finance &amp; Awards:</a:t>
            </a:r>
          </a:p>
        </p:txBody>
      </p:sp>
      <p:pic>
        <p:nvPicPr>
          <p:cNvPr id="8" name="Picture 7" descr="A waterfall in the forest&#10;&#10;Description automatically generated">
            <a:extLst>
              <a:ext uri="{FF2B5EF4-FFF2-40B4-BE49-F238E27FC236}">
                <a16:creationId xmlns:a16="http://schemas.microsoft.com/office/drawing/2014/main" id="{CAD5432A-626B-D179-B1D8-CFD754CD3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1844802"/>
            <a:ext cx="6857999" cy="3168396"/>
          </a:xfrm>
          <a:prstGeom prst="rect">
            <a:avLst/>
          </a:prstGeom>
        </p:spPr>
      </p:pic>
    </p:spTree>
    <p:extLst>
      <p:ext uri="{BB962C8B-B14F-4D97-AF65-F5344CB8AC3E}">
        <p14:creationId xmlns:p14="http://schemas.microsoft.com/office/powerpoint/2010/main" val="167846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1F1E1D-44AC-C00E-2B3B-8757F5C9279E}"/>
              </a:ext>
            </a:extLst>
          </p:cNvPr>
          <p:cNvPicPr>
            <a:picLocks noChangeAspect="1"/>
          </p:cNvPicPr>
          <p:nvPr/>
        </p:nvPicPr>
        <p:blipFill>
          <a:blip r:embed="rId2"/>
          <a:stretch>
            <a:fillRect/>
          </a:stretch>
        </p:blipFill>
        <p:spPr>
          <a:xfrm>
            <a:off x="1449493" y="1460500"/>
            <a:ext cx="9293013" cy="5227320"/>
          </a:xfrm>
          <a:prstGeom prst="rect">
            <a:avLst/>
          </a:prstGeom>
        </p:spPr>
      </p:pic>
      <p:sp>
        <p:nvSpPr>
          <p:cNvPr id="3" name="TextBox 2">
            <a:extLst>
              <a:ext uri="{FF2B5EF4-FFF2-40B4-BE49-F238E27FC236}">
                <a16:creationId xmlns:a16="http://schemas.microsoft.com/office/drawing/2014/main" id="{555C3099-CC80-375C-45BD-F4C93F6A7F3B}"/>
              </a:ext>
            </a:extLst>
          </p:cNvPr>
          <p:cNvSpPr txBox="1"/>
          <p:nvPr/>
        </p:nvSpPr>
        <p:spPr>
          <a:xfrm>
            <a:off x="2407920" y="274320"/>
            <a:ext cx="7680960" cy="1077218"/>
          </a:xfrm>
          <a:prstGeom prst="rect">
            <a:avLst/>
          </a:prstGeom>
          <a:noFill/>
        </p:spPr>
        <p:txBody>
          <a:bodyPr wrap="square" rtlCol="0">
            <a:spAutoFit/>
          </a:bodyPr>
          <a:lstStyle/>
          <a:p>
            <a:pPr algn="ctr"/>
            <a:r>
              <a:rPr lang="en-US" sz="3200" b="1" dirty="0"/>
              <a:t>Tailor your choices so your </a:t>
            </a:r>
          </a:p>
          <a:p>
            <a:pPr algn="ctr"/>
            <a:r>
              <a:rPr lang="en-US" sz="3200" b="1" dirty="0"/>
              <a:t>post-secondary pathway is unique to YOU!!!</a:t>
            </a:r>
          </a:p>
        </p:txBody>
      </p:sp>
    </p:spTree>
    <p:extLst>
      <p:ext uri="{BB962C8B-B14F-4D97-AF65-F5344CB8AC3E}">
        <p14:creationId xmlns:p14="http://schemas.microsoft.com/office/powerpoint/2010/main" val="10694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2CACE6-E284-437E-9A67-587854E6259F}"/>
              </a:ext>
            </a:extLst>
          </p:cNvPr>
          <p:cNvPicPr>
            <a:picLocks noChangeAspect="1"/>
          </p:cNvPicPr>
          <p:nvPr/>
        </p:nvPicPr>
        <p:blipFill rotWithShape="1">
          <a:blip r:embed="rId2"/>
          <a:srcRect b="6844"/>
          <a:stretch/>
        </p:blipFill>
        <p:spPr>
          <a:xfrm>
            <a:off x="8874292" y="5092095"/>
            <a:ext cx="3319918" cy="1755491"/>
          </a:xfrm>
          <a:prstGeom prst="rect">
            <a:avLst/>
          </a:prstGeom>
        </p:spPr>
      </p:pic>
      <p:sp>
        <p:nvSpPr>
          <p:cNvPr id="2" name="Title 1"/>
          <p:cNvSpPr>
            <a:spLocks noGrp="1"/>
          </p:cNvSpPr>
          <p:nvPr>
            <p:ph type="title"/>
          </p:nvPr>
        </p:nvSpPr>
        <p:spPr>
          <a:xfrm>
            <a:off x="838200" y="973256"/>
            <a:ext cx="7012259" cy="1325563"/>
          </a:xfrm>
        </p:spPr>
        <p:txBody>
          <a:bodyPr>
            <a:normAutofit fontScale="90000"/>
          </a:bodyPr>
          <a:lstStyle/>
          <a:p>
            <a:br>
              <a:rPr lang="en-US" sz="4000" b="1" u="sng" dirty="0"/>
            </a:br>
            <a:r>
              <a:rPr lang="en-US" sz="4000" b="1" u="sng" dirty="0"/>
              <a:t>Post-Secondary Funding options</a:t>
            </a:r>
            <a:r>
              <a:rPr lang="en-US" b="1" u="sng" dirty="0"/>
              <a:t>:</a:t>
            </a:r>
            <a:br>
              <a:rPr lang="en-US" b="1" u="sng" dirty="0"/>
            </a:br>
            <a:br>
              <a:rPr lang="en-US" b="1" dirty="0"/>
            </a:br>
            <a:br>
              <a:rPr lang="en-US" dirty="0"/>
            </a:br>
            <a:br>
              <a:rPr lang="en-US" dirty="0"/>
            </a:br>
            <a:endParaRPr lang="en-US" dirty="0"/>
          </a:p>
        </p:txBody>
      </p:sp>
      <p:sp>
        <p:nvSpPr>
          <p:cNvPr id="3" name="Content Placeholder 2"/>
          <p:cNvSpPr>
            <a:spLocks noGrp="1"/>
          </p:cNvSpPr>
          <p:nvPr>
            <p:ph idx="1"/>
          </p:nvPr>
        </p:nvSpPr>
        <p:spPr>
          <a:xfrm>
            <a:off x="527670" y="1085977"/>
            <a:ext cx="10313050" cy="5830794"/>
          </a:xfrm>
        </p:spPr>
        <p:txBody>
          <a:bodyPr>
            <a:normAutofit/>
          </a:bodyPr>
          <a:lstStyle/>
          <a:p>
            <a:pPr>
              <a:buFont typeface="Wingdings" panose="05000000000000000000" pitchFamily="2" charset="2"/>
              <a:buChar char="q"/>
            </a:pPr>
            <a:r>
              <a:rPr lang="en-US" b="1" dirty="0"/>
              <a:t>Student Aid BC </a:t>
            </a:r>
            <a:r>
              <a:rPr lang="en-US" dirty="0"/>
              <a:t>(re-payment)</a:t>
            </a:r>
          </a:p>
          <a:p>
            <a:pPr marL="0" indent="0">
              <a:buNone/>
            </a:pPr>
            <a:r>
              <a:rPr lang="en-US" sz="2400" dirty="0"/>
              <a:t>For student loans there is an expectation that  </a:t>
            </a:r>
            <a:r>
              <a:rPr lang="en-US" sz="2400" b="1" i="1" dirty="0"/>
              <a:t>YOU and your parents </a:t>
            </a:r>
            <a:r>
              <a:rPr lang="en-US" sz="2400" dirty="0"/>
              <a:t>will contribute some funds to your education! Talk to your parents about this.</a:t>
            </a:r>
          </a:p>
          <a:p>
            <a:pPr marL="0" indent="0">
              <a:buNone/>
            </a:pPr>
            <a:r>
              <a:rPr lang="en-US" sz="2400" dirty="0"/>
              <a:t>Do research on the website </a:t>
            </a:r>
            <a:r>
              <a:rPr lang="en-US" sz="2400" b="1" dirty="0">
                <a:hlinkClick r:id="rId3"/>
              </a:rPr>
              <a:t>http://www.studentaidbc.ca</a:t>
            </a:r>
            <a:endParaRPr lang="en-US" sz="2400" dirty="0"/>
          </a:p>
          <a:p>
            <a:pPr>
              <a:buFont typeface="Wingdings" panose="05000000000000000000" pitchFamily="2" charset="2"/>
              <a:buChar char="q"/>
            </a:pPr>
            <a:r>
              <a:rPr lang="en-US" b="1" dirty="0"/>
              <a:t>Bank Loans </a:t>
            </a:r>
            <a:r>
              <a:rPr lang="en-US" dirty="0"/>
              <a:t>(re-payment)</a:t>
            </a:r>
          </a:p>
          <a:p>
            <a:pPr>
              <a:buFont typeface="Wingdings" panose="05000000000000000000" pitchFamily="2" charset="2"/>
              <a:buChar char="q"/>
            </a:pPr>
            <a:r>
              <a:rPr lang="en-US" b="1" dirty="0"/>
              <a:t>Savings</a:t>
            </a:r>
            <a:r>
              <a:rPr lang="en-US" dirty="0"/>
              <a:t> from part-time and/or summer employment</a:t>
            </a:r>
          </a:p>
          <a:p>
            <a:pPr>
              <a:buFont typeface="Wingdings" panose="05000000000000000000" pitchFamily="2" charset="2"/>
              <a:buChar char="q"/>
            </a:pPr>
            <a:r>
              <a:rPr lang="en-US" b="1" dirty="0"/>
              <a:t>REF</a:t>
            </a:r>
            <a:r>
              <a:rPr lang="en-US" dirty="0"/>
              <a:t> (Registered Education Fund) or money from family</a:t>
            </a:r>
          </a:p>
          <a:p>
            <a:pPr>
              <a:buFont typeface="Wingdings" panose="05000000000000000000" pitchFamily="2" charset="2"/>
              <a:buChar char="q"/>
            </a:pPr>
            <a:r>
              <a:rPr lang="en-US" b="1" dirty="0"/>
              <a:t>Scholarships</a:t>
            </a:r>
            <a:r>
              <a:rPr lang="en-US" dirty="0"/>
              <a:t> </a:t>
            </a:r>
          </a:p>
          <a:p>
            <a:pPr>
              <a:buFont typeface="Wingdings" panose="05000000000000000000" pitchFamily="2" charset="2"/>
              <a:buChar char="q"/>
            </a:pPr>
            <a:r>
              <a:rPr lang="en-US" b="1" dirty="0"/>
              <a:t>Awards </a:t>
            </a:r>
          </a:p>
          <a:p>
            <a:pPr>
              <a:buFont typeface="Wingdings" panose="05000000000000000000" pitchFamily="2" charset="2"/>
              <a:buChar char="q"/>
            </a:pPr>
            <a:r>
              <a:rPr lang="en-US" b="1" dirty="0"/>
              <a:t>Bursaries</a:t>
            </a:r>
            <a:r>
              <a:rPr lang="en-US" dirty="0"/>
              <a:t> (based on financial need/family income)</a:t>
            </a:r>
            <a:endParaRPr lang="en-US" u="sng" dirty="0"/>
          </a:p>
          <a:p>
            <a:pPr marL="0" indent="0">
              <a:buNone/>
            </a:pPr>
            <a:endParaRPr lang="en-US" sz="3200" dirty="0"/>
          </a:p>
          <a:p>
            <a:pPr marL="0" indent="0">
              <a:buNone/>
            </a:pPr>
            <a:endParaRPr lang="en-US" sz="3200" dirty="0"/>
          </a:p>
        </p:txBody>
      </p:sp>
      <p:pic>
        <p:nvPicPr>
          <p:cNvPr id="7" name="Picture 6"/>
          <p:cNvPicPr>
            <a:picLocks noChangeAspect="1"/>
          </p:cNvPicPr>
          <p:nvPr/>
        </p:nvPicPr>
        <p:blipFill>
          <a:blip r:embed="rId4"/>
          <a:stretch>
            <a:fillRect/>
          </a:stretch>
        </p:blipFill>
        <p:spPr>
          <a:xfrm>
            <a:off x="10401133" y="1869523"/>
            <a:ext cx="750117" cy="858591"/>
          </a:xfrm>
          <a:prstGeom prst="rect">
            <a:avLst/>
          </a:prstGeom>
        </p:spPr>
      </p:pic>
      <p:pic>
        <p:nvPicPr>
          <p:cNvPr id="5" name="Picture 4">
            <a:extLst>
              <a:ext uri="{FF2B5EF4-FFF2-40B4-BE49-F238E27FC236}">
                <a16:creationId xmlns:a16="http://schemas.microsoft.com/office/drawing/2014/main" id="{63FC0580-9891-4CBA-875B-753CE0933033}"/>
              </a:ext>
            </a:extLst>
          </p:cNvPr>
          <p:cNvPicPr>
            <a:picLocks noChangeAspect="1"/>
          </p:cNvPicPr>
          <p:nvPr/>
        </p:nvPicPr>
        <p:blipFill>
          <a:blip r:embed="rId5"/>
          <a:stretch>
            <a:fillRect/>
          </a:stretch>
        </p:blipFill>
        <p:spPr>
          <a:xfrm>
            <a:off x="7863015" y="681696"/>
            <a:ext cx="2977705" cy="808562"/>
          </a:xfrm>
          <a:prstGeom prst="rect">
            <a:avLst/>
          </a:prstGeom>
        </p:spPr>
      </p:pic>
    </p:spTree>
    <p:extLst>
      <p:ext uri="{BB962C8B-B14F-4D97-AF65-F5344CB8AC3E}">
        <p14:creationId xmlns:p14="http://schemas.microsoft.com/office/powerpoint/2010/main" val="597139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924" y="450937"/>
            <a:ext cx="10668000" cy="5966339"/>
          </a:xfrm>
        </p:spPr>
        <p:txBody>
          <a:bodyPr>
            <a:normAutofit lnSpcReduction="10000"/>
          </a:bodyPr>
          <a:lstStyle/>
          <a:p>
            <a:pPr marL="0" indent="0">
              <a:buNone/>
            </a:pPr>
            <a:endParaRPr lang="en-US" sz="2400" b="1" u="sng" dirty="0"/>
          </a:p>
          <a:p>
            <a:pPr marL="0" indent="0">
              <a:buNone/>
            </a:pPr>
            <a:r>
              <a:rPr lang="en-US" b="1" u="sng" dirty="0"/>
              <a:t>PROVINCIAL SCHOLARSHIP PROGRAM</a:t>
            </a:r>
          </a:p>
          <a:p>
            <a:pPr marL="0" indent="0">
              <a:buNone/>
            </a:pPr>
            <a:endParaRPr lang="en-US" sz="2400" b="1" u="sng" dirty="0"/>
          </a:p>
          <a:p>
            <a:pPr marL="0" indent="0">
              <a:buNone/>
            </a:pPr>
            <a:r>
              <a:rPr lang="en-US" sz="2400" b="1" u="sng" dirty="0"/>
              <a:t>BC Pathway to Teacher Education Scholarship $5,000</a:t>
            </a:r>
          </a:p>
          <a:p>
            <a:pPr marL="0" indent="0">
              <a:buNone/>
            </a:pPr>
            <a:r>
              <a:rPr lang="en-US" sz="2000" dirty="0"/>
              <a:t>(20 awards available to students entering a </a:t>
            </a:r>
            <a:r>
              <a:rPr lang="en-US" sz="2000" u="sng" dirty="0"/>
              <a:t>Faculty of Education </a:t>
            </a:r>
            <a:r>
              <a:rPr lang="en-US" sz="2000" dirty="0"/>
              <a:t>program)</a:t>
            </a:r>
          </a:p>
          <a:p>
            <a:pPr marL="0" indent="0">
              <a:buNone/>
            </a:pPr>
            <a:r>
              <a:rPr lang="en-US" sz="2400" b="1" u="sng" dirty="0"/>
              <a:t>BC Excellence Awards $5,000  One nominee</a:t>
            </a:r>
          </a:p>
          <a:p>
            <a:pPr marL="0" indent="0">
              <a:buNone/>
            </a:pPr>
            <a:r>
              <a:rPr lang="en-US" sz="2000" dirty="0"/>
              <a:t>There are 55 BC Excellence Scholarships available to recognize well-rounded B.C. graduates. Winners will have demonstrated service and leadership, both at school and in their communities, and shown aptitude and commitment to their chosen career paths. They will receive a $5000 scholarship voucher to use for post-secondary tuition. DUE: Feb 15</a:t>
            </a:r>
            <a:r>
              <a:rPr lang="en-US" sz="2000" baseline="30000" dirty="0"/>
              <a:t>th</a:t>
            </a:r>
            <a:endParaRPr lang="en-US" sz="2000" dirty="0"/>
          </a:p>
          <a:p>
            <a:pPr marL="0" indent="0">
              <a:buNone/>
            </a:pPr>
            <a:r>
              <a:rPr lang="en-US" sz="2400" b="1" u="sng" dirty="0"/>
              <a:t>BC Achievement Scholarships $1,250</a:t>
            </a:r>
            <a:r>
              <a:rPr lang="en-US" sz="2400" b="1" dirty="0"/>
              <a:t>  Automatic </a:t>
            </a:r>
            <a:r>
              <a:rPr lang="en-US" sz="2400" dirty="0"/>
              <a:t>Students do not apply. </a:t>
            </a:r>
            <a:endParaRPr lang="en-US" sz="2400" u="sng" dirty="0"/>
          </a:p>
          <a:p>
            <a:pPr marL="0" indent="0">
              <a:buNone/>
            </a:pPr>
            <a:r>
              <a:rPr lang="en-US" sz="2000" dirty="0"/>
              <a:t>Recognize the </a:t>
            </a:r>
            <a:r>
              <a:rPr lang="en-US" sz="2000" b="1" dirty="0"/>
              <a:t>top 8000 graduates in the province</a:t>
            </a:r>
            <a:r>
              <a:rPr lang="en-US" sz="2000" dirty="0"/>
              <a:t>. The Ministry will determine recipients based on achievement in Grades 10, 11, and 12 courses that satisfy </a:t>
            </a:r>
            <a:r>
              <a:rPr lang="en-US" sz="2000" u="sng" dirty="0">
                <a:hlinkClick r:id="rId2"/>
              </a:rPr>
              <a:t>2004 Graduation Program</a:t>
            </a:r>
            <a:r>
              <a:rPr lang="en-US" sz="2000" dirty="0"/>
              <a:t> requirements, including elective courses. CLE will not be included.</a:t>
            </a:r>
          </a:p>
          <a:p>
            <a:pPr marL="0" indent="0">
              <a:buNone/>
            </a:pPr>
            <a:r>
              <a:rPr lang="en-US" sz="2000" dirty="0"/>
              <a:t>A cumulative average percentage will be calculated and form the basis for determining winners, who receive a $1250 scholarship voucher to use towards their tuition. </a:t>
            </a:r>
            <a:endParaRPr lang="en-US" sz="2400" dirty="0"/>
          </a:p>
        </p:txBody>
      </p:sp>
      <p:pic>
        <p:nvPicPr>
          <p:cNvPr id="2" name="Picture 1">
            <a:extLst>
              <a:ext uri="{FF2B5EF4-FFF2-40B4-BE49-F238E27FC236}">
                <a16:creationId xmlns:a16="http://schemas.microsoft.com/office/drawing/2014/main" id="{15223D7E-88B7-0ADB-26F7-F89CEED04F9E}"/>
              </a:ext>
            </a:extLst>
          </p:cNvPr>
          <p:cNvPicPr>
            <a:picLocks noChangeAspect="1"/>
          </p:cNvPicPr>
          <p:nvPr/>
        </p:nvPicPr>
        <p:blipFill>
          <a:blip r:embed="rId3"/>
          <a:stretch>
            <a:fillRect/>
          </a:stretch>
        </p:blipFill>
        <p:spPr>
          <a:xfrm>
            <a:off x="626076" y="34911"/>
            <a:ext cx="2158846" cy="832051"/>
          </a:xfrm>
          <a:prstGeom prst="rect">
            <a:avLst/>
          </a:prstGeom>
        </p:spPr>
      </p:pic>
      <p:sp>
        <p:nvSpPr>
          <p:cNvPr id="4" name="Rectangle 3"/>
          <p:cNvSpPr/>
          <p:nvPr/>
        </p:nvSpPr>
        <p:spPr>
          <a:xfrm>
            <a:off x="3048000" y="2828836"/>
            <a:ext cx="6096000" cy="369332"/>
          </a:xfrm>
          <a:prstGeom prst="rect">
            <a:avLst/>
          </a:prstGeom>
        </p:spPr>
        <p:txBody>
          <a:bodyPr>
            <a:spAutoFit/>
          </a:bodyPr>
          <a:lstStyle/>
          <a:p>
            <a:endParaRPr lang="en-US" b="1" dirty="0"/>
          </a:p>
        </p:txBody>
      </p:sp>
      <p:pic>
        <p:nvPicPr>
          <p:cNvPr id="6" name="Picture 5" descr="A qr code on a white background&#10;&#10;Description automatically generated">
            <a:extLst>
              <a:ext uri="{FF2B5EF4-FFF2-40B4-BE49-F238E27FC236}">
                <a16:creationId xmlns:a16="http://schemas.microsoft.com/office/drawing/2014/main" id="{4AC3200E-36B9-2CFB-E789-4AD1156A4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9198" y="139325"/>
            <a:ext cx="2857500" cy="2857500"/>
          </a:xfrm>
          <a:prstGeom prst="rect">
            <a:avLst/>
          </a:prstGeom>
        </p:spPr>
      </p:pic>
    </p:spTree>
    <p:extLst>
      <p:ext uri="{BB962C8B-B14F-4D97-AF65-F5344CB8AC3E}">
        <p14:creationId xmlns:p14="http://schemas.microsoft.com/office/powerpoint/2010/main" val="308621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6671" y="448719"/>
            <a:ext cx="10205358" cy="5919423"/>
          </a:xfrm>
        </p:spPr>
        <p:txBody>
          <a:bodyPr numCol="1">
            <a:noAutofit/>
          </a:bodyPr>
          <a:lstStyle/>
          <a:p>
            <a:pPr marL="0" indent="0">
              <a:buNone/>
            </a:pPr>
            <a:r>
              <a:rPr lang="en-US" b="1" u="sng" dirty="0"/>
              <a:t>District/Authority Awards </a:t>
            </a:r>
            <a:r>
              <a:rPr lang="en-US" b="1" dirty="0"/>
              <a:t> $1250 -  </a:t>
            </a:r>
            <a:r>
              <a:rPr lang="en-US" sz="2000" dirty="0"/>
              <a:t>35+ available for Centennial graduates.</a:t>
            </a:r>
            <a:r>
              <a:rPr lang="en-US" sz="2000" i="1" dirty="0"/>
              <a:t>         </a:t>
            </a:r>
            <a:r>
              <a:rPr lang="en-US" sz="2000" b="1" i="1" dirty="0">
                <a:highlight>
                  <a:srgbClr val="FFFF00"/>
                </a:highlight>
              </a:rPr>
              <a:t>Apply within our local scholarship package in the spring</a:t>
            </a:r>
            <a:r>
              <a:rPr lang="en-US" sz="2000" b="1" i="1" dirty="0"/>
              <a:t>.  </a:t>
            </a:r>
          </a:p>
          <a:p>
            <a:pPr algn="l">
              <a:buFont typeface="Arial" panose="020B0604020202020204" pitchFamily="34" charset="0"/>
              <a:buChar char="•"/>
            </a:pPr>
            <a:r>
              <a:rPr lang="en-US" sz="1800" i="1" dirty="0"/>
              <a:t>The application will require teacher signature which verifies that you </a:t>
            </a:r>
            <a:r>
              <a:rPr lang="en-US" sz="1800" b="1" i="1" dirty="0">
                <a:highlight>
                  <a:srgbClr val="FFFF00"/>
                </a:highlight>
              </a:rPr>
              <a:t>EXCEL in the focus area</a:t>
            </a:r>
            <a:r>
              <a:rPr lang="en-US" sz="1400" i="1" dirty="0">
                <a:highlight>
                  <a:srgbClr val="FFFF00"/>
                </a:highlight>
              </a:rPr>
              <a:t>. </a:t>
            </a:r>
            <a:r>
              <a:rPr lang="en-US" sz="1600" b="0" i="0" dirty="0">
                <a:solidFill>
                  <a:srgbClr val="292929"/>
                </a:solidFill>
                <a:effectLst/>
                <a:latin typeface="BC Sans" pitchFamily="2" charset="0"/>
              </a:rPr>
              <a:t>Must be a Canadian citizen or permanent resident (landed immigrant) and have that on record with the school at which you registered for Grade 12 Be a B.C. resident. Valid for 5 years.</a:t>
            </a:r>
            <a:endParaRPr lang="en-US" sz="1050" b="0" i="0" dirty="0">
              <a:solidFill>
                <a:srgbClr val="292929"/>
              </a:solidFill>
              <a:effectLst/>
              <a:latin typeface="BC Sans" pitchFamily="2" charset="0"/>
            </a:endParaRPr>
          </a:p>
          <a:p>
            <a:pPr marL="0" indent="0" algn="ctr">
              <a:buNone/>
            </a:pPr>
            <a:r>
              <a:rPr lang="en-US" sz="2400" b="1" u="sng" dirty="0">
                <a:solidFill>
                  <a:srgbClr val="FF0000"/>
                </a:solidFill>
              </a:rPr>
              <a:t>Superior Achievement/Excellence in one of the following areas: </a:t>
            </a:r>
          </a:p>
          <a:p>
            <a:pPr marL="0" indent="0">
              <a:lnSpc>
                <a:spcPct val="100000"/>
              </a:lnSpc>
              <a:buNone/>
            </a:pPr>
            <a:r>
              <a:rPr lang="en-US" sz="2000" b="1" dirty="0"/>
              <a:t>• Fine Arts </a:t>
            </a:r>
            <a:r>
              <a:rPr lang="en-US" sz="1600" dirty="0"/>
              <a:t>(Fine and Performing Arts: Art, Music, Drama, Voice etc.)</a:t>
            </a:r>
          </a:p>
          <a:p>
            <a:pPr marL="0" indent="0">
              <a:lnSpc>
                <a:spcPct val="100000"/>
              </a:lnSpc>
              <a:buNone/>
            </a:pPr>
            <a:r>
              <a:rPr lang="en-US" sz="2000" b="1" dirty="0"/>
              <a:t>• Applied Skills</a:t>
            </a:r>
          </a:p>
          <a:p>
            <a:pPr marL="0" indent="0">
              <a:lnSpc>
                <a:spcPct val="100000"/>
              </a:lnSpc>
              <a:buNone/>
            </a:pPr>
            <a:r>
              <a:rPr lang="en-US" sz="2000" b="1" dirty="0"/>
              <a:t>• Trades and Technology</a:t>
            </a:r>
          </a:p>
          <a:p>
            <a:pPr marL="0" indent="0">
              <a:lnSpc>
                <a:spcPct val="100000"/>
              </a:lnSpc>
              <a:buNone/>
            </a:pPr>
            <a:r>
              <a:rPr lang="en-US" sz="2000" b="1" dirty="0"/>
              <a:t>• Physical Activity  </a:t>
            </a:r>
            <a:r>
              <a:rPr lang="en-US" sz="1400" dirty="0"/>
              <a:t>(community </a:t>
            </a:r>
            <a:r>
              <a:rPr lang="en-US" sz="1200" dirty="0"/>
              <a:t>and/or </a:t>
            </a:r>
            <a:r>
              <a:rPr lang="en-US" sz="1400" dirty="0"/>
              <a:t>school-based teams </a:t>
            </a:r>
            <a:r>
              <a:rPr lang="en-US" sz="1200" dirty="0"/>
              <a:t>and/or </a:t>
            </a:r>
            <a:r>
              <a:rPr lang="en-US" sz="1400" dirty="0"/>
              <a:t>provincial/national level) </a:t>
            </a:r>
          </a:p>
          <a:p>
            <a:pPr marL="0" indent="0">
              <a:lnSpc>
                <a:spcPct val="100000"/>
              </a:lnSpc>
              <a:buNone/>
            </a:pPr>
            <a:r>
              <a:rPr lang="en-US" sz="2000" b="1" dirty="0"/>
              <a:t>•Curricular Second/international Languages</a:t>
            </a:r>
          </a:p>
          <a:p>
            <a:pPr marL="0" indent="0">
              <a:lnSpc>
                <a:spcPct val="100000"/>
              </a:lnSpc>
              <a:buNone/>
            </a:pPr>
            <a:r>
              <a:rPr lang="en-US" sz="2000" b="1" dirty="0"/>
              <a:t>•District / Curricular Technical  &amp;  Trades Training</a:t>
            </a:r>
          </a:p>
          <a:p>
            <a:pPr marL="0" indent="0">
              <a:lnSpc>
                <a:spcPct val="100000"/>
              </a:lnSpc>
              <a:buNone/>
            </a:pPr>
            <a:r>
              <a:rPr lang="en-US" sz="2000" b="1" dirty="0"/>
              <a:t>•School &amp; Community Service </a:t>
            </a:r>
            <a:r>
              <a:rPr lang="en-US" sz="1600" dirty="0"/>
              <a:t>(min 150 hours to apply)</a:t>
            </a:r>
          </a:p>
          <a:p>
            <a:pPr marL="0" indent="0">
              <a:lnSpc>
                <a:spcPct val="100000"/>
              </a:lnSpc>
              <a:buNone/>
            </a:pPr>
            <a:r>
              <a:rPr lang="en-US" sz="2000" b="1" dirty="0"/>
              <a:t>• Indigenous Languages and Culture</a:t>
            </a:r>
          </a:p>
          <a:p>
            <a:pPr marL="0" indent="0" algn="ctr">
              <a:lnSpc>
                <a:spcPct val="100000"/>
              </a:lnSpc>
              <a:buNone/>
            </a:pPr>
            <a:r>
              <a:rPr lang="en-US" sz="1400" b="1" u="sng" dirty="0">
                <a:hlinkClick r:id="rId2"/>
              </a:rPr>
              <a:t>https://www2.gov.bc.ca/gov/content/education-training/k-12/support/scholarships/provincial-scholarships</a:t>
            </a:r>
            <a:r>
              <a:rPr lang="en-US" sz="2400" dirty="0"/>
              <a:t>	</a:t>
            </a:r>
          </a:p>
          <a:p>
            <a:pPr marL="0" indent="0">
              <a:buNone/>
            </a:pPr>
            <a:endParaRPr lang="en-US" sz="2400" b="1" dirty="0"/>
          </a:p>
        </p:txBody>
      </p:sp>
    </p:spTree>
    <p:extLst>
      <p:ext uri="{BB962C8B-B14F-4D97-AF65-F5344CB8AC3E}">
        <p14:creationId xmlns:p14="http://schemas.microsoft.com/office/powerpoint/2010/main" val="102289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A81A-D1E0-472B-9011-0A71F1881668}"/>
              </a:ext>
            </a:extLst>
          </p:cNvPr>
          <p:cNvSpPr>
            <a:spLocks noGrp="1"/>
          </p:cNvSpPr>
          <p:nvPr>
            <p:ph type="title"/>
          </p:nvPr>
        </p:nvSpPr>
        <p:spPr>
          <a:xfrm>
            <a:off x="1008821" y="1825728"/>
            <a:ext cx="10677939" cy="1460500"/>
          </a:xfrm>
        </p:spPr>
        <p:txBody>
          <a:bodyPr>
            <a:noAutofit/>
          </a:bodyPr>
          <a:lstStyle/>
          <a:p>
            <a:pPr algn="ctr"/>
            <a:r>
              <a:rPr lang="en-US" sz="3200" b="1" u="sng" dirty="0">
                <a:latin typeface="+mn-lt"/>
              </a:rPr>
              <a:t>Major Scholarships &amp; Major Entrance Scholarships </a:t>
            </a:r>
            <a:r>
              <a:rPr lang="en-US" sz="2000" b="1" u="sng" dirty="0">
                <a:latin typeface="+mn-lt"/>
              </a:rPr>
              <a:t>(Merit based) </a:t>
            </a:r>
            <a:br>
              <a:rPr lang="en-US" sz="2800" u="sng" dirty="0"/>
            </a:br>
            <a:r>
              <a:rPr lang="en-US" sz="2400" b="1" u="sng" dirty="0"/>
              <a:t>Deadlines are </a:t>
            </a:r>
            <a:r>
              <a:rPr lang="en-US" sz="2400" u="sng" dirty="0"/>
              <a:t>early in the school year</a:t>
            </a:r>
            <a:br>
              <a:rPr lang="en-US" sz="2800" u="sng" dirty="0"/>
            </a:br>
            <a:r>
              <a:rPr lang="en-US" sz="2000" i="1" u="sng" dirty="0"/>
              <a:t>Speak to your counsellor if you would like to considered for nomination.</a:t>
            </a:r>
            <a:br>
              <a:rPr lang="en-US" sz="2400" u="sng" dirty="0"/>
            </a:br>
            <a:r>
              <a:rPr lang="en-US" altLang="en-US" sz="2000" i="1" dirty="0">
                <a:solidFill>
                  <a:srgbClr val="C00000"/>
                </a:solidFill>
              </a:rPr>
              <a:t>If you meet the criteria for these awards, and do not require a nomination – </a:t>
            </a:r>
            <a:r>
              <a:rPr lang="en-US" altLang="en-US" sz="2000" b="1" i="1" dirty="0">
                <a:solidFill>
                  <a:srgbClr val="C00000"/>
                </a:solidFill>
              </a:rPr>
              <a:t>APPLY</a:t>
            </a:r>
            <a:br>
              <a:rPr lang="en-US" altLang="en-US" sz="2400" i="1" dirty="0">
                <a:solidFill>
                  <a:srgbClr val="C00000"/>
                </a:solidFill>
              </a:rPr>
            </a:br>
            <a:r>
              <a:rPr lang="en-US" altLang="en-US" sz="2000" i="1" dirty="0">
                <a:solidFill>
                  <a:srgbClr val="C00000"/>
                </a:solidFill>
                <a:highlight>
                  <a:srgbClr val="FFFF00"/>
                </a:highlight>
              </a:rPr>
              <a:t>UNIVERSITIES AND COLLEGES ARE URGING STUDENTS who </a:t>
            </a:r>
            <a:r>
              <a:rPr lang="en-US" altLang="en-US" sz="2000" b="1" i="1" dirty="0">
                <a:solidFill>
                  <a:srgbClr val="C00000"/>
                </a:solidFill>
                <a:highlight>
                  <a:srgbClr val="FFFF00"/>
                </a:highlight>
              </a:rPr>
              <a:t>meet the criteria</a:t>
            </a:r>
            <a:br>
              <a:rPr lang="en-US" altLang="en-US" sz="2000" b="1" i="1" dirty="0">
                <a:solidFill>
                  <a:srgbClr val="C00000"/>
                </a:solidFill>
                <a:highlight>
                  <a:srgbClr val="FFFF00"/>
                </a:highlight>
              </a:rPr>
            </a:br>
            <a:r>
              <a:rPr lang="en-US" altLang="en-US" sz="2000" b="1" i="1" dirty="0">
                <a:solidFill>
                  <a:srgbClr val="C00000"/>
                </a:solidFill>
                <a:highlight>
                  <a:srgbClr val="FFFF00"/>
                </a:highlight>
              </a:rPr>
              <a:t> TO APPLY FOR ENTRANCE AWARDS.</a:t>
            </a:r>
            <a:r>
              <a:rPr lang="en-US" altLang="en-US" sz="2000" i="1" dirty="0">
                <a:solidFill>
                  <a:srgbClr val="C00000"/>
                </a:solidFill>
              </a:rPr>
              <a:t> Plenty of funding is available!!  </a:t>
            </a:r>
            <a:br>
              <a:rPr lang="en-US" altLang="en-US" sz="2000" i="1" dirty="0">
                <a:solidFill>
                  <a:srgbClr val="C00000"/>
                </a:solidFill>
              </a:rPr>
            </a:br>
            <a:r>
              <a:rPr lang="en-US" altLang="en-US" sz="2000" i="1" dirty="0">
                <a:solidFill>
                  <a:srgbClr val="C00000"/>
                </a:solidFill>
              </a:rPr>
              <a:t>Check your institutions for available awards for incoming students.</a:t>
            </a:r>
            <a:br>
              <a:rPr lang="en-US" altLang="en-US" sz="2400" i="1" dirty="0">
                <a:solidFill>
                  <a:srgbClr val="C00000"/>
                </a:solidFill>
              </a:rPr>
            </a:br>
            <a:br>
              <a:rPr lang="en-US" altLang="en-US" sz="3600" dirty="0"/>
            </a:br>
            <a:br>
              <a:rPr lang="en-US" sz="3600" dirty="0"/>
            </a:br>
            <a:endParaRPr lang="en-CA" sz="3600" dirty="0"/>
          </a:p>
        </p:txBody>
      </p:sp>
      <p:sp>
        <p:nvSpPr>
          <p:cNvPr id="3" name="Content Placeholder 2">
            <a:extLst>
              <a:ext uri="{FF2B5EF4-FFF2-40B4-BE49-F238E27FC236}">
                <a16:creationId xmlns:a16="http://schemas.microsoft.com/office/drawing/2014/main" id="{98626D00-267E-46F4-81EA-976EC3F97080}"/>
              </a:ext>
            </a:extLst>
          </p:cNvPr>
          <p:cNvSpPr>
            <a:spLocks noGrp="1"/>
          </p:cNvSpPr>
          <p:nvPr>
            <p:ph idx="1"/>
          </p:nvPr>
        </p:nvSpPr>
        <p:spPr>
          <a:xfrm>
            <a:off x="802640" y="3056238"/>
            <a:ext cx="10802951" cy="3243322"/>
          </a:xfrm>
        </p:spPr>
        <p:txBody>
          <a:bodyPr>
            <a:normAutofit fontScale="70000" lnSpcReduction="20000"/>
          </a:bodyPr>
          <a:lstStyle/>
          <a:p>
            <a:pPr marL="0" indent="0">
              <a:buNone/>
            </a:pPr>
            <a:r>
              <a:rPr lang="en-US" sz="1800" b="1" u="sng" dirty="0"/>
              <a:t>Sample Awards:</a:t>
            </a:r>
          </a:p>
          <a:p>
            <a:r>
              <a:rPr lang="en-US" sz="1800" dirty="0"/>
              <a:t>Loran Awards (October 15)  Community service no nomination required</a:t>
            </a:r>
          </a:p>
          <a:p>
            <a:r>
              <a:rPr lang="en-US" sz="1800" dirty="0"/>
              <a:t>Horatio Alger Awards (October) Financial need</a:t>
            </a:r>
          </a:p>
          <a:p>
            <a:r>
              <a:rPr lang="en-US" sz="1800" dirty="0"/>
              <a:t>U of T National Scholarships &amp; U of T Book Award (Sept 27th) (1) Merit – Apply to be our </a:t>
            </a:r>
            <a:r>
              <a:rPr lang="en-US" sz="1800" dirty="0">
                <a:solidFill>
                  <a:srgbClr val="FF0000"/>
                </a:solidFill>
              </a:rPr>
              <a:t>nominee</a:t>
            </a:r>
          </a:p>
          <a:p>
            <a:r>
              <a:rPr lang="en-US" sz="1800" dirty="0"/>
              <a:t>Lester B Pearson Int’l Student Scholarship (October 11) (1) Merit/</a:t>
            </a:r>
            <a:r>
              <a:rPr lang="en-US" sz="1800" dirty="0">
                <a:solidFill>
                  <a:srgbClr val="FF0000"/>
                </a:solidFill>
              </a:rPr>
              <a:t>Nomination</a:t>
            </a:r>
            <a:r>
              <a:rPr lang="en-US" sz="1800" dirty="0"/>
              <a:t>  - Apply to U of T </a:t>
            </a:r>
            <a:r>
              <a:rPr lang="en-US" sz="1200" b="0" i="0" dirty="0">
                <a:solidFill>
                  <a:srgbClr val="333333"/>
                </a:solidFill>
                <a:effectLst/>
                <a:highlight>
                  <a:srgbClr val="FFFFFF"/>
                </a:highlight>
                <a:latin typeface="Arvo"/>
              </a:rPr>
              <a:t>by October 18, 2024 </a:t>
            </a:r>
            <a:endParaRPr lang="en-US" sz="1800" dirty="0"/>
          </a:p>
          <a:p>
            <a:r>
              <a:rPr lang="en-US" sz="1800" dirty="0"/>
              <a:t>Queen’s University Entrance Award Chancellors (December) (3) Merit – Speak to your counsellor </a:t>
            </a:r>
          </a:p>
          <a:p>
            <a:r>
              <a:rPr lang="en-US" sz="1800" dirty="0"/>
              <a:t>SFU USES Entrance Awards DEC 15 </a:t>
            </a:r>
          </a:p>
          <a:p>
            <a:r>
              <a:rPr lang="en-US" sz="1800" dirty="0"/>
              <a:t>UBC Centennial Scholars and Entrance awards  Dec. 1</a:t>
            </a:r>
          </a:p>
          <a:p>
            <a:r>
              <a:rPr lang="en-US" sz="1800" dirty="0"/>
              <a:t>Schulich Leader Scholarships (January 5</a:t>
            </a:r>
            <a:r>
              <a:rPr lang="en-US" sz="1800" baseline="30000" dirty="0"/>
              <a:t>th</a:t>
            </a:r>
            <a:r>
              <a:rPr lang="en-US" sz="1800" dirty="0"/>
              <a:t> internal via Form) (1) Apply internally to be our </a:t>
            </a:r>
            <a:r>
              <a:rPr lang="en-US" sz="1800" dirty="0">
                <a:solidFill>
                  <a:srgbClr val="FF0000"/>
                </a:solidFill>
              </a:rPr>
              <a:t>nominee </a:t>
            </a:r>
          </a:p>
          <a:p>
            <a:r>
              <a:rPr lang="en-US" sz="1800" dirty="0" err="1"/>
              <a:t>Cmolik</a:t>
            </a:r>
            <a:r>
              <a:rPr lang="en-US" sz="1800" dirty="0"/>
              <a:t>  (January) (1) Apply internally to be our </a:t>
            </a:r>
            <a:r>
              <a:rPr lang="en-US" sz="1800" dirty="0">
                <a:solidFill>
                  <a:srgbClr val="FF0000"/>
                </a:solidFill>
              </a:rPr>
              <a:t>nominee</a:t>
            </a:r>
            <a:r>
              <a:rPr lang="en-US" sz="1800" dirty="0"/>
              <a:t> (Adversity/Tenacity)</a:t>
            </a:r>
          </a:p>
          <a:p>
            <a:r>
              <a:rPr lang="en-US" sz="1800" dirty="0"/>
              <a:t>University of Western Ontario (Jan 20) Merit</a:t>
            </a:r>
          </a:p>
          <a:p>
            <a:r>
              <a:rPr lang="en-US" sz="1800" dirty="0"/>
              <a:t> SFU UGGLA (February) </a:t>
            </a:r>
          </a:p>
          <a:p>
            <a:endParaRPr lang="en-US" sz="1800" dirty="0"/>
          </a:p>
          <a:p>
            <a:endParaRPr lang="en-US" sz="2000" dirty="0"/>
          </a:p>
        </p:txBody>
      </p:sp>
    </p:spTree>
    <p:extLst>
      <p:ext uri="{BB962C8B-B14F-4D97-AF65-F5344CB8AC3E}">
        <p14:creationId xmlns:p14="http://schemas.microsoft.com/office/powerpoint/2010/main" val="338099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8DD5-C88E-4F3E-87F8-6865D1A3578A}"/>
              </a:ext>
            </a:extLst>
          </p:cNvPr>
          <p:cNvSpPr>
            <a:spLocks noGrp="1"/>
          </p:cNvSpPr>
          <p:nvPr>
            <p:ph type="title"/>
          </p:nvPr>
        </p:nvSpPr>
        <p:spPr>
          <a:xfrm>
            <a:off x="922638" y="1064920"/>
            <a:ext cx="10739071" cy="1071789"/>
          </a:xfrm>
        </p:spPr>
        <p:txBody>
          <a:bodyPr>
            <a:normAutofit fontScale="90000"/>
          </a:bodyPr>
          <a:lstStyle/>
          <a:p>
            <a:r>
              <a:rPr lang="en-US" sz="4000" b="1" u="sng" dirty="0"/>
              <a:t>Loran Scholars Program  / Major Award</a:t>
            </a:r>
            <a:br>
              <a:rPr lang="en-US" sz="4000" b="1" u="sng" dirty="0"/>
            </a:br>
            <a:br>
              <a:rPr lang="en-US" b="1" dirty="0"/>
            </a:br>
            <a:r>
              <a:rPr lang="en-US" sz="3100" u="sng" dirty="0">
                <a:hlinkClick r:id="rId2"/>
              </a:rPr>
              <a:t>www.loranscholar.ca/apply</a:t>
            </a:r>
            <a:r>
              <a:rPr lang="en-US" sz="3100" u="sng" dirty="0"/>
              <a:t>  APPLY DIRECTLY TO THE LORAN FOUNDATION</a:t>
            </a:r>
            <a:br>
              <a:rPr lang="en-US" sz="3100" u="sng" dirty="0"/>
            </a:br>
            <a:r>
              <a:rPr lang="en-US" sz="2700" b="1" dirty="0"/>
              <a:t>Value:</a:t>
            </a:r>
            <a:r>
              <a:rPr lang="en-US" sz="2700" dirty="0"/>
              <a:t> up to $100,000, $5,000 and $2,000 awards available.</a:t>
            </a:r>
            <a:br>
              <a:rPr lang="en-US" sz="5300" dirty="0"/>
            </a:br>
            <a:br>
              <a:rPr lang="en-US" sz="5300" dirty="0"/>
            </a:br>
            <a:endParaRPr lang="en-CA" dirty="0"/>
          </a:p>
        </p:txBody>
      </p:sp>
      <p:sp>
        <p:nvSpPr>
          <p:cNvPr id="3" name="Content Placeholder 2">
            <a:extLst>
              <a:ext uri="{FF2B5EF4-FFF2-40B4-BE49-F238E27FC236}">
                <a16:creationId xmlns:a16="http://schemas.microsoft.com/office/drawing/2014/main" id="{37B8BCE1-7313-4F6D-BAD0-D9999290212E}"/>
              </a:ext>
            </a:extLst>
          </p:cNvPr>
          <p:cNvSpPr>
            <a:spLocks noGrp="1"/>
          </p:cNvSpPr>
          <p:nvPr>
            <p:ph idx="1"/>
          </p:nvPr>
        </p:nvSpPr>
        <p:spPr>
          <a:xfrm>
            <a:off x="1146109" y="2569440"/>
            <a:ext cx="9794793" cy="3857954"/>
          </a:xfrm>
        </p:spPr>
        <p:txBody>
          <a:bodyPr>
            <a:normAutofit fontScale="92500" lnSpcReduction="20000"/>
          </a:bodyPr>
          <a:lstStyle/>
          <a:p>
            <a:pPr marL="0" indent="0">
              <a:buNone/>
            </a:pPr>
            <a:r>
              <a:rPr lang="en-US" b="1" dirty="0"/>
              <a:t>Eligibility: </a:t>
            </a:r>
            <a:r>
              <a:rPr lang="en-US" dirty="0"/>
              <a:t>Must be a graduating student, have a minimum cumulative average of </a:t>
            </a:r>
            <a:r>
              <a:rPr lang="en-US" b="1" dirty="0"/>
              <a:t>85%, over the past 3 years </a:t>
            </a:r>
            <a:r>
              <a:rPr lang="en-US" dirty="0"/>
              <a:t>be a Canadian Citizen or permanent resident, be at least 16 years of age by Sept. 1 of the following year. </a:t>
            </a:r>
          </a:p>
          <a:p>
            <a:pPr marL="0" indent="0">
              <a:buNone/>
            </a:pPr>
            <a:r>
              <a:rPr lang="en-US" dirty="0"/>
              <a:t>Loran Awards are only tenable at participating universities in Canada, but finalist and provincial awards are tenable at any accredited public university in Canada. </a:t>
            </a:r>
          </a:p>
          <a:p>
            <a:pPr marL="0" indent="0">
              <a:buNone/>
            </a:pPr>
            <a:r>
              <a:rPr lang="en-US" b="1" dirty="0"/>
              <a:t>Criteria: </a:t>
            </a:r>
            <a:r>
              <a:rPr lang="en-US" dirty="0"/>
              <a:t>Must have outstanding service, leadership and character (integrity, humility, kindness, courage, tenacity and personal autonomy) and demonstrated a commitment to serving and improving their community/school. </a:t>
            </a:r>
          </a:p>
          <a:p>
            <a:pPr marL="0" indent="0">
              <a:buNone/>
            </a:pPr>
            <a:r>
              <a:rPr lang="en-US" b="1" dirty="0"/>
              <a:t>Deadline OCTOBER 15</a:t>
            </a:r>
            <a:r>
              <a:rPr lang="en-US" b="1" baseline="30000" dirty="0"/>
              <a:t>th</a:t>
            </a:r>
            <a:r>
              <a:rPr lang="en-US" b="1" dirty="0"/>
              <a:t> 2024.</a:t>
            </a:r>
          </a:p>
        </p:txBody>
      </p:sp>
    </p:spTree>
    <p:extLst>
      <p:ext uri="{BB962C8B-B14F-4D97-AF65-F5344CB8AC3E}">
        <p14:creationId xmlns:p14="http://schemas.microsoft.com/office/powerpoint/2010/main" val="117227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99" y="618926"/>
            <a:ext cx="10515600" cy="1182166"/>
          </a:xfrm>
        </p:spPr>
        <p:txBody>
          <a:bodyPr>
            <a:normAutofit fontScale="90000"/>
          </a:bodyPr>
          <a:lstStyle/>
          <a:p>
            <a:pPr algn="ctr" fontAlgn="t"/>
            <a:r>
              <a:rPr lang="en-US" sz="3600" b="1" u="sng" dirty="0">
                <a:latin typeface="+mn-lt"/>
              </a:rPr>
              <a:t>University of Toronto </a:t>
            </a:r>
            <a:br>
              <a:rPr lang="en-US" sz="3600" b="1" u="sng" dirty="0">
                <a:latin typeface="+mn-lt"/>
              </a:rPr>
            </a:br>
            <a:r>
              <a:rPr lang="en-US" sz="3600" b="1" u="sng" dirty="0">
                <a:latin typeface="+mn-lt"/>
              </a:rPr>
              <a:t>Book Award &amp; U of T National Scholarships</a:t>
            </a:r>
            <a:br>
              <a:rPr lang="en-CA" b="1" dirty="0"/>
            </a:br>
            <a:endParaRPr lang="en-US" dirty="0"/>
          </a:p>
        </p:txBody>
      </p:sp>
      <p:sp>
        <p:nvSpPr>
          <p:cNvPr id="3" name="Content Placeholder 2"/>
          <p:cNvSpPr>
            <a:spLocks noGrp="1"/>
          </p:cNvSpPr>
          <p:nvPr>
            <p:ph idx="1"/>
          </p:nvPr>
        </p:nvSpPr>
        <p:spPr>
          <a:xfrm>
            <a:off x="946299" y="1531088"/>
            <a:ext cx="9264502" cy="4221126"/>
          </a:xfrm>
        </p:spPr>
        <p:txBody>
          <a:bodyPr>
            <a:normAutofit/>
          </a:bodyPr>
          <a:lstStyle/>
          <a:p>
            <a:pPr marL="0" indent="0" fontAlgn="t">
              <a:buNone/>
            </a:pPr>
            <a:r>
              <a:rPr lang="en-CA" sz="2600" dirty="0"/>
              <a:t>We may </a:t>
            </a:r>
            <a:r>
              <a:rPr lang="en-CA" sz="2600" b="1" u="sng" dirty="0">
                <a:highlight>
                  <a:srgbClr val="FFFF00"/>
                </a:highlight>
              </a:rPr>
              <a:t>nominate one student </a:t>
            </a:r>
            <a:r>
              <a:rPr lang="en-CA" sz="2600" dirty="0"/>
              <a:t>for the </a:t>
            </a:r>
            <a:r>
              <a:rPr lang="en-CA" sz="2600" b="1" dirty="0"/>
              <a:t>U of  Toronto Book Award and they will also be our nominee for the National Scholarship. </a:t>
            </a:r>
            <a:r>
              <a:rPr lang="en-CA" sz="2600" dirty="0"/>
              <a:t>If you intend on applying U of T and would like to be nominated </a:t>
            </a:r>
            <a:r>
              <a:rPr lang="en-US" sz="2600" i="1" dirty="0"/>
              <a:t>submit a brag sheet to Mrs HW. </a:t>
            </a:r>
            <a:endParaRPr lang="en-CA" sz="2600" dirty="0"/>
          </a:p>
          <a:p>
            <a:pPr marL="0" indent="0" fontAlgn="t">
              <a:buNone/>
            </a:pPr>
            <a:r>
              <a:rPr lang="en-CA" sz="2600" dirty="0"/>
              <a:t>15 Scholars (winners/full ride) </a:t>
            </a:r>
          </a:p>
          <a:p>
            <a:pPr marL="0" indent="0" fontAlgn="t">
              <a:buNone/>
            </a:pPr>
            <a:r>
              <a:rPr lang="en-CA" sz="2600" dirty="0"/>
              <a:t>Also, 10 Arbor Scholars (</a:t>
            </a:r>
            <a:r>
              <a:rPr lang="en-CA" sz="2600" dirty="0">
                <a:highlight>
                  <a:srgbClr val="FFFF00"/>
                </a:highlight>
              </a:rPr>
              <a:t>runners up- </a:t>
            </a:r>
            <a:r>
              <a:rPr lang="en-CA" sz="2600" dirty="0"/>
              <a:t>Approx $10,000 each)</a:t>
            </a:r>
          </a:p>
          <a:p>
            <a:pPr fontAlgn="t"/>
            <a:r>
              <a:rPr lang="en-CA" sz="2600" dirty="0"/>
              <a:t>Visit: </a:t>
            </a:r>
            <a:r>
              <a:rPr lang="en-US" sz="2600" u="sng" dirty="0">
                <a:hlinkClick r:id="rId2">
                  <a:extLst>
                    <a:ext uri="{A12FA001-AC4F-418D-AE19-62706E023703}">
                      <ahyp:hlinkClr xmlns:ahyp="http://schemas.microsoft.com/office/drawing/2018/hyperlinkcolor" val="tx"/>
                    </a:ext>
                  </a:extLst>
                </a:hlinkClick>
              </a:rPr>
              <a:t>www.</a:t>
            </a:r>
            <a:r>
              <a:rPr lang="en-US" sz="2600" u="sng" dirty="0"/>
              <a:t>uoft.me/national-scholarship</a:t>
            </a:r>
          </a:p>
          <a:p>
            <a:pPr fontAlgn="t"/>
            <a:r>
              <a:rPr lang="en-US" sz="2600" b="1" dirty="0">
                <a:highlight>
                  <a:srgbClr val="FFFF00"/>
                </a:highlight>
              </a:rPr>
              <a:t>Internal deadline to determine nominee Sept 27</a:t>
            </a:r>
            <a:r>
              <a:rPr lang="en-US" sz="2600" b="1" baseline="30000" dirty="0">
                <a:highlight>
                  <a:srgbClr val="FFFF00"/>
                </a:highlight>
              </a:rPr>
              <a:t>th</a:t>
            </a:r>
            <a:r>
              <a:rPr lang="en-US" sz="2600" b="1" dirty="0">
                <a:highlight>
                  <a:srgbClr val="FFFF00"/>
                </a:highlight>
              </a:rPr>
              <a:t>.  (extended) </a:t>
            </a:r>
            <a:r>
              <a:rPr lang="en-US" sz="2600" dirty="0"/>
              <a:t>Nominee Deadline to apply </a:t>
            </a:r>
            <a:r>
              <a:rPr lang="en-US" sz="2600" b="1" dirty="0">
                <a:highlight>
                  <a:srgbClr val="FFFF00"/>
                </a:highlight>
              </a:rPr>
              <a:t>Oct. 15</a:t>
            </a:r>
            <a:r>
              <a:rPr lang="en-US" sz="2600" b="1" baseline="30000" dirty="0">
                <a:highlight>
                  <a:srgbClr val="FFFF00"/>
                </a:highlight>
              </a:rPr>
              <a:t>th</a:t>
            </a:r>
            <a:r>
              <a:rPr lang="en-US" sz="2600" b="1" dirty="0">
                <a:highlight>
                  <a:srgbClr val="FFFF00"/>
                </a:highlight>
              </a:rPr>
              <a:t> </a:t>
            </a:r>
            <a:endParaRPr lang="en-US" sz="2600" u="sng" dirty="0"/>
          </a:p>
          <a:p>
            <a:pPr marL="0" indent="0" fontAlgn="t">
              <a:buNone/>
            </a:pPr>
            <a:endParaRPr lang="en-US" sz="1300"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51938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CC02-50F9-4EBE-A14A-2E9E30AAC819}"/>
              </a:ext>
            </a:extLst>
          </p:cNvPr>
          <p:cNvSpPr>
            <a:spLocks noGrp="1"/>
          </p:cNvSpPr>
          <p:nvPr>
            <p:ph type="title"/>
          </p:nvPr>
        </p:nvSpPr>
        <p:spPr/>
        <p:txBody>
          <a:bodyPr>
            <a:normAutofit/>
          </a:bodyPr>
          <a:lstStyle/>
          <a:p>
            <a:r>
              <a:rPr lang="en-US" sz="3200" b="1" u="sng" dirty="0"/>
              <a:t>Queen’s Univ. Major Admission Awards</a:t>
            </a:r>
            <a:endParaRPr lang="en-CA" sz="3200" b="1" u="sng" dirty="0"/>
          </a:p>
        </p:txBody>
      </p:sp>
      <p:sp>
        <p:nvSpPr>
          <p:cNvPr id="3" name="Content Placeholder 2">
            <a:extLst>
              <a:ext uri="{FF2B5EF4-FFF2-40B4-BE49-F238E27FC236}">
                <a16:creationId xmlns:a16="http://schemas.microsoft.com/office/drawing/2014/main" id="{62948AFF-A2A3-4596-AA88-FE04DE49F106}"/>
              </a:ext>
            </a:extLst>
          </p:cNvPr>
          <p:cNvSpPr>
            <a:spLocks noGrp="1"/>
          </p:cNvSpPr>
          <p:nvPr>
            <p:ph idx="1"/>
          </p:nvPr>
        </p:nvSpPr>
        <p:spPr/>
        <p:txBody>
          <a:bodyPr>
            <a:normAutofit/>
          </a:bodyPr>
          <a:lstStyle/>
          <a:p>
            <a:r>
              <a:rPr lang="en-US" dirty="0"/>
              <a:t>Deadline to apply for MAA: </a:t>
            </a:r>
            <a:r>
              <a:rPr lang="en-US" b="1" dirty="0">
                <a:highlight>
                  <a:srgbClr val="FFFF00"/>
                </a:highlight>
              </a:rPr>
              <a:t>Dec. 8 </a:t>
            </a:r>
            <a:r>
              <a:rPr lang="en-US" dirty="0"/>
              <a:t>Must apply to Queen’s Univ. no later than </a:t>
            </a:r>
            <a:r>
              <a:rPr lang="en-US" b="1" dirty="0">
                <a:highlight>
                  <a:srgbClr val="FFFF00"/>
                </a:highlight>
              </a:rPr>
              <a:t>Nov. 20 </a:t>
            </a:r>
            <a:r>
              <a:rPr lang="en-US" dirty="0"/>
              <a:t>Go to </a:t>
            </a:r>
            <a:r>
              <a:rPr lang="en-CA" dirty="0">
                <a:hlinkClick r:id="rId2"/>
              </a:rPr>
              <a:t>https://www.queensu.ca/studentawards/admission-awards/major-admission-awards</a:t>
            </a:r>
            <a:r>
              <a:rPr lang="en-CA" dirty="0"/>
              <a:t> </a:t>
            </a:r>
          </a:p>
          <a:p>
            <a:r>
              <a:rPr lang="en-CA" sz="2400" dirty="0"/>
              <a:t>QUARMS – Queens U Accelerated Route to Medicine is no longer linked to Chancellors Scholarship application- </a:t>
            </a:r>
            <a:r>
              <a:rPr lang="en-US" sz="2400" dirty="0">
                <a:effectLst/>
              </a:rPr>
              <a:t>The goal of </a:t>
            </a:r>
            <a:r>
              <a:rPr lang="en-US" sz="2400" dirty="0" err="1">
                <a:effectLst/>
              </a:rPr>
              <a:t>QuARMS</a:t>
            </a:r>
            <a:r>
              <a:rPr lang="en-US" sz="2400" dirty="0">
                <a:effectLst/>
              </a:rPr>
              <a:t> is to offer a carefully selected group of up to </a:t>
            </a:r>
            <a:r>
              <a:rPr lang="en-US" sz="2400" b="1" dirty="0">
                <a:effectLst/>
              </a:rPr>
              <a:t>10 outstanding </a:t>
            </a:r>
            <a:r>
              <a:rPr lang="en-US" sz="2400" b="1" dirty="0">
                <a:effectLst/>
                <a:highlight>
                  <a:srgbClr val="FFFF00"/>
                </a:highlight>
              </a:rPr>
              <a:t>Black and/or Indigenous peoples</a:t>
            </a:r>
            <a:r>
              <a:rPr lang="en-US" sz="2400" dirty="0">
                <a:effectLst/>
                <a:highlight>
                  <a:srgbClr val="FFFF00"/>
                </a:highlight>
              </a:rPr>
              <a:t> </a:t>
            </a:r>
            <a:r>
              <a:rPr lang="en-US" sz="2400" dirty="0">
                <a:effectLst/>
              </a:rPr>
              <a:t>that are graduating high school, an exciting and innovative 2-year pathway that culminates with application for admission to the 1st year of Med School at Queen’s.</a:t>
            </a:r>
            <a:r>
              <a:rPr lang="en-US" sz="2400" dirty="0"/>
              <a:t> </a:t>
            </a:r>
            <a:r>
              <a:rPr lang="en-US" sz="2400" dirty="0">
                <a:highlight>
                  <a:srgbClr val="FFFF00"/>
                </a:highlight>
              </a:rPr>
              <a:t>Apply via OUAC by Dec. 1 </a:t>
            </a:r>
            <a:r>
              <a:rPr lang="en-US" sz="2000" dirty="0">
                <a:effectLst/>
                <a:hlinkClick r:id="rId3"/>
              </a:rPr>
              <a:t>https://meds.queensu.ca/academics/quarms</a:t>
            </a:r>
            <a:endParaRPr lang="en-US" sz="2000" dirty="0">
              <a:effectLst/>
            </a:endParaRPr>
          </a:p>
          <a:p>
            <a:endParaRPr lang="en-CA" sz="3600" dirty="0"/>
          </a:p>
          <a:p>
            <a:endParaRPr lang="en-CA" sz="2400" dirty="0"/>
          </a:p>
        </p:txBody>
      </p:sp>
    </p:spTree>
    <p:extLst>
      <p:ext uri="{BB962C8B-B14F-4D97-AF65-F5344CB8AC3E}">
        <p14:creationId xmlns:p14="http://schemas.microsoft.com/office/powerpoint/2010/main" val="16654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t>UBC Major Entrance Awards</a:t>
            </a:r>
          </a:p>
        </p:txBody>
      </p:sp>
      <p:sp>
        <p:nvSpPr>
          <p:cNvPr id="3" name="Content Placeholder 2"/>
          <p:cNvSpPr>
            <a:spLocks noGrp="1"/>
          </p:cNvSpPr>
          <p:nvPr>
            <p:ph idx="1"/>
          </p:nvPr>
        </p:nvSpPr>
        <p:spPr>
          <a:xfrm>
            <a:off x="978195" y="1417638"/>
            <a:ext cx="9874862" cy="4983162"/>
          </a:xfrm>
        </p:spPr>
        <p:txBody>
          <a:bodyPr>
            <a:normAutofit/>
          </a:bodyPr>
          <a:lstStyle/>
          <a:p>
            <a:pPr marL="0" indent="0">
              <a:buNone/>
            </a:pPr>
            <a:r>
              <a:rPr lang="en-US" sz="2400" b="1" u="sng" dirty="0"/>
              <a:t>UBC Presidential Scholars Award </a:t>
            </a:r>
            <a:r>
              <a:rPr lang="en-US" sz="1800" b="1" dirty="0"/>
              <a:t>(academic/leadership)</a:t>
            </a:r>
            <a:endParaRPr lang="en-US" sz="2400" dirty="0"/>
          </a:p>
          <a:p>
            <a:pPr marL="0" indent="0">
              <a:buNone/>
            </a:pPr>
            <a:r>
              <a:rPr lang="en-CA" sz="2400" dirty="0"/>
              <a:t>Students will be automatically considered for this award </a:t>
            </a:r>
            <a:r>
              <a:rPr lang="en-CA" sz="2400" b="1" dirty="0"/>
              <a:t>if they apply to UBC </a:t>
            </a:r>
            <a:r>
              <a:rPr lang="en-CA" sz="2400" dirty="0"/>
              <a:t>through the online application </a:t>
            </a:r>
            <a:r>
              <a:rPr lang="en-CA" sz="2400" b="1" dirty="0"/>
              <a:t>by </a:t>
            </a:r>
            <a:r>
              <a:rPr lang="en-CA" sz="2400" b="1" dirty="0">
                <a:highlight>
                  <a:srgbClr val="FFFF00"/>
                </a:highlight>
              </a:rPr>
              <a:t>December 1 each year</a:t>
            </a:r>
            <a:endParaRPr lang="en-CA" sz="2400" dirty="0">
              <a:highlight>
                <a:srgbClr val="FFFF00"/>
              </a:highlight>
            </a:endParaRPr>
          </a:p>
          <a:p>
            <a:pPr marL="914400" lvl="2" indent="0">
              <a:buNone/>
            </a:pPr>
            <a:endParaRPr lang="en-US" sz="1400" b="1" u="sng" dirty="0"/>
          </a:p>
          <a:p>
            <a:pPr marL="0" indent="0">
              <a:buNone/>
            </a:pPr>
            <a:r>
              <a:rPr lang="en-US" sz="2400" b="1" u="sng" dirty="0"/>
              <a:t>Centennial Scholars Entrance Award 80K </a:t>
            </a:r>
            <a:r>
              <a:rPr lang="en-US" sz="1800" b="1" dirty="0"/>
              <a:t>(</a:t>
            </a:r>
            <a:r>
              <a:rPr lang="en-US" sz="1800" dirty="0"/>
              <a:t>based on </a:t>
            </a:r>
            <a:r>
              <a:rPr lang="en-US" sz="1800" b="1" dirty="0"/>
              <a:t>financial need </a:t>
            </a:r>
            <a:r>
              <a:rPr lang="en-US" sz="1800" dirty="0"/>
              <a:t>and still be a strong academic student who is involved and meet all UBC admission requirements</a:t>
            </a:r>
            <a:r>
              <a:rPr lang="en-US" sz="1800" b="1" dirty="0"/>
              <a:t>)</a:t>
            </a:r>
          </a:p>
          <a:p>
            <a:pPr marL="914400" lvl="2" indent="0">
              <a:buNone/>
            </a:pPr>
            <a:r>
              <a:rPr lang="en-US" sz="2400" dirty="0"/>
              <a:t>Application is required and due </a:t>
            </a:r>
            <a:r>
              <a:rPr lang="en-US" sz="2400" b="1" dirty="0">
                <a:highlight>
                  <a:srgbClr val="FFFF00"/>
                </a:highlight>
              </a:rPr>
              <a:t>December 1</a:t>
            </a:r>
          </a:p>
          <a:p>
            <a:pPr marL="914400" lvl="2" indent="0">
              <a:buNone/>
            </a:pPr>
            <a:r>
              <a:rPr lang="en-US" dirty="0">
                <a:highlight>
                  <a:srgbClr val="FFFF00"/>
                </a:highlight>
              </a:rPr>
              <a:t>Application form </a:t>
            </a:r>
            <a:r>
              <a:rPr lang="en-US" b="1" dirty="0">
                <a:highlight>
                  <a:srgbClr val="FFFF00"/>
                </a:highlight>
              </a:rPr>
              <a:t>(open Oct. 1)</a:t>
            </a:r>
          </a:p>
          <a:p>
            <a:pPr marL="0" indent="0">
              <a:buNone/>
            </a:pPr>
            <a:endParaRPr lang="en-US" sz="1200" dirty="0"/>
          </a:p>
          <a:p>
            <a:pPr marL="0" indent="0">
              <a:buNone/>
            </a:pPr>
            <a:r>
              <a:rPr lang="en-US" sz="2400" b="1" dirty="0"/>
              <a:t>Scholarships for international students: </a:t>
            </a:r>
            <a:r>
              <a:rPr lang="en-US" sz="2400" dirty="0"/>
              <a:t>Apply to UBC by </a:t>
            </a:r>
            <a:r>
              <a:rPr lang="en-US" sz="2400" b="1" dirty="0">
                <a:highlight>
                  <a:srgbClr val="FFFF00"/>
                </a:highlight>
              </a:rPr>
              <a:t>Jan. 15, 2025 </a:t>
            </a:r>
            <a:r>
              <a:rPr lang="en-US" sz="2400" dirty="0"/>
              <a:t>to be automatically considered.</a:t>
            </a:r>
          </a:p>
          <a:p>
            <a:pPr marL="0" indent="0">
              <a:buNone/>
            </a:pPr>
            <a:r>
              <a:rPr lang="en-US" sz="2400" b="1" dirty="0"/>
              <a:t>Awards for Aboriginal students: </a:t>
            </a:r>
            <a:r>
              <a:rPr lang="en-US" sz="2400" dirty="0"/>
              <a:t>must self-identify on UBC application.</a:t>
            </a:r>
            <a:endParaRPr lang="en-US" sz="2400" b="1" dirty="0"/>
          </a:p>
        </p:txBody>
      </p:sp>
    </p:spTree>
    <p:extLst>
      <p:ext uri="{BB962C8B-B14F-4D97-AF65-F5344CB8AC3E}">
        <p14:creationId xmlns:p14="http://schemas.microsoft.com/office/powerpoint/2010/main" val="3648770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C3A7-F76B-8393-F581-25E61BF43A27}"/>
              </a:ext>
            </a:extLst>
          </p:cNvPr>
          <p:cNvSpPr>
            <a:spLocks noGrp="1"/>
          </p:cNvSpPr>
          <p:nvPr>
            <p:ph type="title"/>
          </p:nvPr>
        </p:nvSpPr>
        <p:spPr>
          <a:xfrm>
            <a:off x="838200" y="1113183"/>
            <a:ext cx="10515600" cy="577505"/>
          </a:xfrm>
        </p:spPr>
        <p:txBody>
          <a:bodyPr>
            <a:normAutofit fontScale="90000"/>
          </a:bodyPr>
          <a:lstStyle/>
          <a:p>
            <a:r>
              <a:rPr lang="en-US" sz="4000" u="sng" dirty="0"/>
              <a:t>SFU Entrance Awards</a:t>
            </a:r>
            <a:br>
              <a:rPr lang="en-US" dirty="0"/>
            </a:br>
            <a:endParaRPr lang="en-CA" dirty="0"/>
          </a:p>
        </p:txBody>
      </p:sp>
      <p:sp>
        <p:nvSpPr>
          <p:cNvPr id="3" name="Content Placeholder 2">
            <a:extLst>
              <a:ext uri="{FF2B5EF4-FFF2-40B4-BE49-F238E27FC236}">
                <a16:creationId xmlns:a16="http://schemas.microsoft.com/office/drawing/2014/main" id="{EFFA1444-EEB9-9511-42BB-0E49FCC4C42A}"/>
              </a:ext>
            </a:extLst>
          </p:cNvPr>
          <p:cNvSpPr>
            <a:spLocks noGrp="1"/>
          </p:cNvSpPr>
          <p:nvPr>
            <p:ph idx="1"/>
          </p:nvPr>
        </p:nvSpPr>
        <p:spPr/>
        <p:txBody>
          <a:bodyPr>
            <a:normAutofit/>
          </a:bodyPr>
          <a:lstStyle/>
          <a:p>
            <a:r>
              <a:rPr lang="en-US" b="0" i="0" dirty="0">
                <a:effectLst/>
                <a:latin typeface="DINWebBold"/>
              </a:rPr>
              <a:t>High School Entrance Scholarships, Awards, and Bursaries are only available to applicants applying to SFU for the Fall.</a:t>
            </a:r>
          </a:p>
          <a:p>
            <a:pPr marL="0" indent="0">
              <a:buNone/>
            </a:pPr>
            <a:r>
              <a:rPr lang="en-US" b="0" i="0" dirty="0">
                <a:solidFill>
                  <a:srgbClr val="FF0000"/>
                </a:solidFill>
                <a:effectLst/>
                <a:latin typeface="DINWebBold"/>
              </a:rPr>
              <a:t>The Fall 2025 </a:t>
            </a:r>
            <a:r>
              <a:rPr lang="en-US" b="1" i="0" dirty="0">
                <a:solidFill>
                  <a:srgbClr val="FF0000"/>
                </a:solidFill>
                <a:effectLst/>
                <a:latin typeface="DINWebBold"/>
              </a:rPr>
              <a:t>Undergraduate Scholars Entrance Scholarships application </a:t>
            </a:r>
            <a:r>
              <a:rPr lang="en-US" b="0" i="0" dirty="0">
                <a:solidFill>
                  <a:srgbClr val="FF0000"/>
                </a:solidFill>
                <a:effectLst/>
                <a:latin typeface="DINWebBold"/>
              </a:rPr>
              <a:t>is </a:t>
            </a:r>
            <a:r>
              <a:rPr lang="en-US" b="0" i="0" dirty="0">
                <a:solidFill>
                  <a:srgbClr val="FF0000"/>
                </a:solidFill>
                <a:effectLst/>
                <a:highlight>
                  <a:srgbClr val="FFFF00"/>
                </a:highlight>
                <a:latin typeface="DINWebBold"/>
              </a:rPr>
              <a:t>open October 1 - December 15, 2024.</a:t>
            </a:r>
            <a:endParaRPr lang="en-CA" dirty="0"/>
          </a:p>
          <a:p>
            <a:pPr marL="0" indent="0">
              <a:buNone/>
            </a:pPr>
            <a:r>
              <a:rPr lang="en-US" sz="2200" b="0" i="0" dirty="0">
                <a:solidFill>
                  <a:srgbClr val="000000"/>
                </a:solidFill>
                <a:effectLst/>
                <a:latin typeface="Cambria" panose="02040503050406030204" pitchFamily="18" charset="0"/>
              </a:rPr>
              <a:t>The Undergraduate Scholars Entrance Scholarship </a:t>
            </a:r>
            <a:r>
              <a:rPr lang="en-US" sz="2200" b="1" i="0" dirty="0">
                <a:solidFill>
                  <a:srgbClr val="000000"/>
                </a:solidFill>
                <a:effectLst/>
                <a:latin typeface="Cambria" panose="02040503050406030204" pitchFamily="18" charset="0"/>
              </a:rPr>
              <a:t>(USES) </a:t>
            </a:r>
            <a:r>
              <a:rPr lang="en-US" sz="2200" b="0" i="0" dirty="0">
                <a:solidFill>
                  <a:srgbClr val="000000"/>
                </a:solidFill>
                <a:effectLst/>
                <a:latin typeface="Cambria" panose="02040503050406030204" pitchFamily="18" charset="0"/>
              </a:rPr>
              <a:t>Program is designed to attract both </a:t>
            </a:r>
            <a:r>
              <a:rPr lang="en-US" sz="2200" b="1" i="0" dirty="0">
                <a:solidFill>
                  <a:srgbClr val="000000"/>
                </a:solidFill>
                <a:effectLst/>
                <a:latin typeface="Cambria" panose="02040503050406030204" pitchFamily="18" charset="0"/>
              </a:rPr>
              <a:t>domestic and international</a:t>
            </a:r>
            <a:r>
              <a:rPr lang="en-US" sz="2200" b="0" i="0" dirty="0">
                <a:solidFill>
                  <a:srgbClr val="000000"/>
                </a:solidFill>
                <a:effectLst/>
                <a:latin typeface="Cambria" panose="02040503050406030204" pitchFamily="18" charset="0"/>
              </a:rPr>
              <a:t> high school applicants who demonstrate potential to enrich the university community through ongoing academic and community contributions. The USES Program has a number of scholarships that range in value from $20,000 to $140,000. Eligible applicants will be considered for all USES Program scholarships </a:t>
            </a:r>
            <a:r>
              <a:rPr lang="en-US" sz="2200" b="1" i="0" dirty="0">
                <a:solidFill>
                  <a:srgbClr val="000000"/>
                </a:solidFill>
                <a:effectLst/>
                <a:latin typeface="Cambria" panose="02040503050406030204" pitchFamily="18" charset="0"/>
              </a:rPr>
              <a:t>based on one application. </a:t>
            </a:r>
          </a:p>
          <a:p>
            <a:pPr marL="0" indent="0">
              <a:buNone/>
            </a:pPr>
            <a:r>
              <a:rPr lang="en-CA" sz="2200" dirty="0"/>
              <a:t>Other Entrance Scholarships may require individual applications.</a:t>
            </a:r>
          </a:p>
        </p:txBody>
      </p:sp>
    </p:spTree>
    <p:extLst>
      <p:ext uri="{BB962C8B-B14F-4D97-AF65-F5344CB8AC3E}">
        <p14:creationId xmlns:p14="http://schemas.microsoft.com/office/powerpoint/2010/main" val="17309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6122-D449-8362-487F-84E020FF61DB}"/>
              </a:ext>
            </a:extLst>
          </p:cNvPr>
          <p:cNvSpPr>
            <a:spLocks noGrp="1"/>
          </p:cNvSpPr>
          <p:nvPr>
            <p:ph type="title"/>
          </p:nvPr>
        </p:nvSpPr>
        <p:spPr/>
        <p:txBody>
          <a:bodyPr/>
          <a:lstStyle/>
          <a:p>
            <a:endParaRPr lang="en-CA"/>
          </a:p>
        </p:txBody>
      </p:sp>
      <p:pic>
        <p:nvPicPr>
          <p:cNvPr id="5" name="Content Placeholder 4" descr="A screenshot of a computer">
            <a:extLst>
              <a:ext uri="{FF2B5EF4-FFF2-40B4-BE49-F238E27FC236}">
                <a16:creationId xmlns:a16="http://schemas.microsoft.com/office/drawing/2014/main" id="{3FFA25C9-171B-7054-59DC-B96DE0E646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0417"/>
            <a:ext cx="12524198" cy="7488444"/>
          </a:xfrm>
        </p:spPr>
      </p:pic>
      <p:sp>
        <p:nvSpPr>
          <p:cNvPr id="3" name="TextBox 2">
            <a:extLst>
              <a:ext uri="{FF2B5EF4-FFF2-40B4-BE49-F238E27FC236}">
                <a16:creationId xmlns:a16="http://schemas.microsoft.com/office/drawing/2014/main" id="{AC834B3F-0E3C-E5D4-53F7-322E95BD6534}"/>
              </a:ext>
            </a:extLst>
          </p:cNvPr>
          <p:cNvSpPr txBox="1"/>
          <p:nvPr/>
        </p:nvSpPr>
        <p:spPr>
          <a:xfrm>
            <a:off x="3023286" y="1911179"/>
            <a:ext cx="922638" cy="307777"/>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US" sz="1400" dirty="0"/>
              <a:t>Thursdays</a:t>
            </a:r>
            <a:endParaRPr lang="en-CA" sz="1400" dirty="0"/>
          </a:p>
        </p:txBody>
      </p:sp>
    </p:spTree>
    <p:extLst>
      <p:ext uri="{BB962C8B-B14F-4D97-AF65-F5344CB8AC3E}">
        <p14:creationId xmlns:p14="http://schemas.microsoft.com/office/powerpoint/2010/main" val="1337504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1EC7-5F53-4EC6-96BC-B1FF09F9160B}"/>
              </a:ext>
            </a:extLst>
          </p:cNvPr>
          <p:cNvSpPr>
            <a:spLocks noGrp="1"/>
          </p:cNvSpPr>
          <p:nvPr>
            <p:ph type="title"/>
          </p:nvPr>
        </p:nvSpPr>
        <p:spPr>
          <a:xfrm>
            <a:off x="570571" y="500062"/>
            <a:ext cx="10515600" cy="1325563"/>
          </a:xfrm>
        </p:spPr>
        <p:txBody>
          <a:bodyPr>
            <a:normAutofit/>
          </a:bodyPr>
          <a:lstStyle/>
          <a:p>
            <a:pPr algn="ctr"/>
            <a:r>
              <a:rPr lang="en-US" b="1" u="sng" dirty="0">
                <a:latin typeface="+mn-lt"/>
              </a:rPr>
              <a:t>What can you do now – prepare and start:</a:t>
            </a:r>
            <a:br>
              <a:rPr lang="en-US" b="1" dirty="0"/>
            </a:br>
            <a:endParaRPr lang="en-CA" sz="3600" b="1" dirty="0"/>
          </a:p>
        </p:txBody>
      </p:sp>
      <p:sp>
        <p:nvSpPr>
          <p:cNvPr id="3" name="Content Placeholder 2">
            <a:extLst>
              <a:ext uri="{FF2B5EF4-FFF2-40B4-BE49-F238E27FC236}">
                <a16:creationId xmlns:a16="http://schemas.microsoft.com/office/drawing/2014/main" id="{39ED0121-636A-4F0B-B921-B1F7BBCC42FC}"/>
              </a:ext>
            </a:extLst>
          </p:cNvPr>
          <p:cNvSpPr>
            <a:spLocks noGrp="1"/>
          </p:cNvSpPr>
          <p:nvPr>
            <p:ph idx="1"/>
          </p:nvPr>
        </p:nvSpPr>
        <p:spPr>
          <a:xfrm>
            <a:off x="570571" y="1679851"/>
            <a:ext cx="10515600" cy="4351338"/>
          </a:xfrm>
        </p:spPr>
        <p:txBody>
          <a:bodyPr>
            <a:normAutofit lnSpcReduction="10000"/>
          </a:bodyPr>
          <a:lstStyle/>
          <a:p>
            <a:pPr marL="0" indent="0">
              <a:buNone/>
            </a:pPr>
            <a:r>
              <a:rPr lang="en-US" sz="2800" b="1" dirty="0"/>
              <a:t>Register</a:t>
            </a:r>
            <a:r>
              <a:rPr lang="en-US" sz="2800" dirty="0"/>
              <a:t> for virtual and in-person </a:t>
            </a:r>
            <a:r>
              <a:rPr lang="en-US" sz="2800" b="1" dirty="0"/>
              <a:t>POST-SECONDARY INFO SESSIONS</a:t>
            </a:r>
            <a:r>
              <a:rPr lang="en-US" sz="2800" dirty="0"/>
              <a:t>. </a:t>
            </a:r>
            <a:r>
              <a:rPr lang="en-US" dirty="0"/>
              <a:t>Post-Secondary reps are a wealth of information about </a:t>
            </a:r>
            <a:r>
              <a:rPr lang="en-US" b="1" dirty="0"/>
              <a:t>Financial Aid programs and Entrance Awards.  </a:t>
            </a:r>
            <a:r>
              <a:rPr lang="en-US" sz="2800" b="1" dirty="0"/>
              <a:t>Research</a:t>
            </a:r>
            <a:r>
              <a:rPr lang="en-US" sz="2800" dirty="0"/>
              <a:t> tuition costs and visit financial aid pages.</a:t>
            </a:r>
          </a:p>
          <a:p>
            <a:pPr marL="0" indent="0">
              <a:buNone/>
            </a:pPr>
            <a:r>
              <a:rPr lang="en-US" b="1" u="sng" dirty="0"/>
              <a:t>Reminder: </a:t>
            </a:r>
            <a:r>
              <a:rPr lang="en-US" dirty="0"/>
              <a:t>Each Post-Secondary Institution offers its own listings of Entrance scholarships and bursaries for applicants.</a:t>
            </a:r>
          </a:p>
          <a:p>
            <a:pPr marL="0" indent="0">
              <a:buNone/>
            </a:pPr>
            <a:r>
              <a:rPr lang="en-US" b="1" dirty="0"/>
              <a:t>Maintain</a:t>
            </a:r>
            <a:r>
              <a:rPr lang="en-US" dirty="0"/>
              <a:t> a scholarship file.</a:t>
            </a:r>
          </a:p>
          <a:p>
            <a:pPr marL="0" indent="0">
              <a:buNone/>
            </a:pPr>
            <a:r>
              <a:rPr lang="en-US" b="1" dirty="0"/>
              <a:t>Make</a:t>
            </a:r>
            <a:r>
              <a:rPr lang="en-US" dirty="0"/>
              <a:t> sure you have one or two referees/references. </a:t>
            </a:r>
          </a:p>
          <a:p>
            <a:pPr marL="0" indent="0">
              <a:buNone/>
            </a:pPr>
            <a:r>
              <a:rPr lang="en-US" b="1" dirty="0"/>
              <a:t>Complete</a:t>
            </a:r>
            <a:r>
              <a:rPr lang="en-US" dirty="0"/>
              <a:t> your brag sheet to provide to them. This helps them write a good reference letter!</a:t>
            </a:r>
          </a:p>
          <a:p>
            <a:pPr marL="0" indent="0">
              <a:buNone/>
            </a:pPr>
            <a:endParaRPr lang="en-US" dirty="0"/>
          </a:p>
          <a:p>
            <a:pPr marL="0" indent="0">
              <a:buNone/>
            </a:pPr>
            <a:endParaRPr lang="en-CA" dirty="0"/>
          </a:p>
        </p:txBody>
      </p:sp>
      <p:pic>
        <p:nvPicPr>
          <p:cNvPr id="5" name="Picture 4">
            <a:extLst>
              <a:ext uri="{FF2B5EF4-FFF2-40B4-BE49-F238E27FC236}">
                <a16:creationId xmlns:a16="http://schemas.microsoft.com/office/drawing/2014/main" id="{A9412F3A-BE18-457A-9355-0C9E46F10304}"/>
              </a:ext>
            </a:extLst>
          </p:cNvPr>
          <p:cNvPicPr>
            <a:picLocks noChangeAspect="1"/>
          </p:cNvPicPr>
          <p:nvPr/>
        </p:nvPicPr>
        <p:blipFill rotWithShape="1">
          <a:blip r:embed="rId2">
            <a:extLst>
              <a:ext uri="{28A0092B-C50C-407E-A947-70E740481C1C}">
                <a14:useLocalDpi xmlns:a14="http://schemas.microsoft.com/office/drawing/2010/main" val="0"/>
              </a:ext>
            </a:extLst>
          </a:blip>
          <a:srcRect l="792" t="22776" r="-792" b="27175"/>
          <a:stretch/>
        </p:blipFill>
        <p:spPr>
          <a:xfrm>
            <a:off x="8497008" y="3510326"/>
            <a:ext cx="2444734" cy="1325564"/>
          </a:xfrm>
          <a:prstGeom prst="rect">
            <a:avLst/>
          </a:prstGeom>
        </p:spPr>
      </p:pic>
    </p:spTree>
    <p:extLst>
      <p:ext uri="{BB962C8B-B14F-4D97-AF65-F5344CB8AC3E}">
        <p14:creationId xmlns:p14="http://schemas.microsoft.com/office/powerpoint/2010/main" val="69732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br>
              <a:rPr lang="en-US" altLang="en-US" b="1" dirty="0">
                <a:latin typeface="+mn-lt"/>
              </a:rPr>
            </a:br>
            <a:r>
              <a:rPr lang="en-US" b="1" u="sng" dirty="0">
                <a:latin typeface="+mn-lt"/>
              </a:rPr>
              <a:t>Notes about Scholarship applications: </a:t>
            </a:r>
            <a:br>
              <a:rPr lang="en-US" b="1" u="sng" dirty="0"/>
            </a:br>
            <a:r>
              <a:rPr lang="en-US" altLang="en-US" sz="2700" b="1" dirty="0"/>
              <a:t>Follow the instructions!  </a:t>
            </a:r>
            <a:r>
              <a:rPr lang="en-US" altLang="en-US" sz="2700" b="1" u="sng" dirty="0"/>
              <a:t>Do not apply </a:t>
            </a:r>
            <a:r>
              <a:rPr lang="en-US" altLang="en-US" sz="2700" b="1" dirty="0"/>
              <a:t>if you do not meet </a:t>
            </a:r>
            <a:r>
              <a:rPr lang="en-US" altLang="en-US" sz="2700" b="1" u="sng" dirty="0"/>
              <a:t>ALL</a:t>
            </a:r>
            <a:r>
              <a:rPr lang="en-US" altLang="en-US" sz="2700" b="1" dirty="0"/>
              <a:t> the criteria.</a:t>
            </a:r>
            <a:br>
              <a:rPr lang="en-US" altLang="en-US" b="1" dirty="0"/>
            </a:br>
            <a:endParaRPr lang="en-US" altLang="en-US" b="1" u="sng" dirty="0"/>
          </a:p>
        </p:txBody>
      </p:sp>
      <p:sp>
        <p:nvSpPr>
          <p:cNvPr id="15363" name="Content Placeholder 2"/>
          <p:cNvSpPr>
            <a:spLocks noGrp="1"/>
          </p:cNvSpPr>
          <p:nvPr>
            <p:ph idx="1"/>
          </p:nvPr>
        </p:nvSpPr>
        <p:spPr>
          <a:xfrm>
            <a:off x="625220" y="1774479"/>
            <a:ext cx="10643930" cy="4550663"/>
          </a:xfrm>
        </p:spPr>
        <p:txBody>
          <a:bodyPr>
            <a:noAutofit/>
          </a:bodyPr>
          <a:lstStyle/>
          <a:p>
            <a:pPr marL="0" indent="0" algn="ctr">
              <a:buNone/>
            </a:pPr>
            <a:r>
              <a:rPr lang="en-US" altLang="en-US" b="1" dirty="0">
                <a:solidFill>
                  <a:srgbClr val="FF0000"/>
                </a:solidFill>
                <a:highlight>
                  <a:srgbClr val="FFFF00"/>
                </a:highlight>
              </a:rPr>
              <a:t>The #1 complaint about scholarship applications </a:t>
            </a:r>
          </a:p>
          <a:p>
            <a:pPr marL="0" indent="0" algn="ctr">
              <a:buNone/>
            </a:pPr>
            <a:r>
              <a:rPr lang="en-US" altLang="en-US" b="1" dirty="0">
                <a:solidFill>
                  <a:srgbClr val="FF0000"/>
                </a:solidFill>
                <a:highlight>
                  <a:srgbClr val="FFFF00"/>
                </a:highlight>
              </a:rPr>
              <a:t>- students </a:t>
            </a:r>
            <a:r>
              <a:rPr lang="en-US" altLang="en-US" b="1" i="1" dirty="0">
                <a:solidFill>
                  <a:srgbClr val="FF0000"/>
                </a:solidFill>
                <a:highlight>
                  <a:srgbClr val="FFFF00"/>
                </a:highlight>
              </a:rPr>
              <a:t>DON’T ANSWER THE QUESTION!</a:t>
            </a:r>
          </a:p>
          <a:p>
            <a:pPr marL="0" indent="0" algn="ctr">
              <a:buNone/>
            </a:pPr>
            <a:r>
              <a:rPr lang="en-US" altLang="en-US" sz="2400" b="1" i="1" dirty="0">
                <a:solidFill>
                  <a:srgbClr val="FF0000"/>
                </a:solidFill>
                <a:highlight>
                  <a:srgbClr val="FFFF00"/>
                </a:highlight>
              </a:rPr>
              <a:t>Show the donor how you meet the criteria. </a:t>
            </a:r>
          </a:p>
          <a:p>
            <a:r>
              <a:rPr lang="en-US" altLang="en-US" dirty="0"/>
              <a:t>Prioritize your applications by deadline </a:t>
            </a:r>
          </a:p>
          <a:p>
            <a:r>
              <a:rPr lang="en-US" altLang="en-US" dirty="0"/>
              <a:t>Tailor your application /essay to the donor’s goals and criteria</a:t>
            </a:r>
          </a:p>
          <a:p>
            <a:r>
              <a:rPr lang="en-CA" altLang="en-US" b="1" u="sng" dirty="0"/>
              <a:t>Know your competition/candidate pool</a:t>
            </a:r>
            <a:r>
              <a:rPr lang="en-CA" altLang="en-US" dirty="0"/>
              <a:t>:</a:t>
            </a:r>
            <a:endParaRPr lang="en-US" altLang="en-US" sz="2400" dirty="0"/>
          </a:p>
          <a:p>
            <a:r>
              <a:rPr lang="en-US" altLang="en-US" b="1" i="1" dirty="0"/>
              <a:t>Centennial</a:t>
            </a:r>
            <a:r>
              <a:rPr lang="en-US" altLang="en-US" i="1" dirty="0"/>
              <a:t> </a:t>
            </a:r>
            <a:r>
              <a:rPr lang="en-US" altLang="en-US" b="1" i="1" dirty="0"/>
              <a:t>only </a:t>
            </a:r>
            <a:r>
              <a:rPr lang="en-US" altLang="en-US" i="1" dirty="0"/>
              <a:t>(school based) </a:t>
            </a:r>
            <a:r>
              <a:rPr lang="en-US" altLang="en-US" dirty="0"/>
              <a:t>or </a:t>
            </a:r>
            <a:r>
              <a:rPr lang="en-US" altLang="en-US" b="1" i="1" dirty="0"/>
              <a:t>Coquitlam </a:t>
            </a:r>
            <a:r>
              <a:rPr lang="en-US" altLang="en-US" i="1" dirty="0"/>
              <a:t>(Local) </a:t>
            </a:r>
            <a:r>
              <a:rPr lang="en-US" altLang="en-US" dirty="0"/>
              <a:t>or </a:t>
            </a:r>
            <a:r>
              <a:rPr lang="en-US" altLang="en-US" b="1" dirty="0"/>
              <a:t>BC</a:t>
            </a:r>
            <a:r>
              <a:rPr lang="en-US" altLang="en-US" dirty="0"/>
              <a:t> (Provincial)or </a:t>
            </a:r>
            <a:r>
              <a:rPr lang="en-US" altLang="en-US" b="1" i="1" dirty="0"/>
              <a:t>Canada-wide?</a:t>
            </a:r>
            <a:r>
              <a:rPr lang="en-US" altLang="en-US" b="1" dirty="0"/>
              <a:t>)</a:t>
            </a:r>
          </a:p>
          <a:p>
            <a:pPr marL="457200" lvl="1" indent="0" algn="ctr">
              <a:buNone/>
            </a:pPr>
            <a:r>
              <a:rPr lang="en-US" altLang="en-US" b="1" u="sng" dirty="0"/>
              <a:t>Note: </a:t>
            </a:r>
            <a:r>
              <a:rPr lang="en-US" altLang="en-US" b="1" dirty="0"/>
              <a:t>Local/Community awards = best odds/least competition! </a:t>
            </a:r>
          </a:p>
          <a:p>
            <a:endParaRPr lang="en-US" altLang="en-US" sz="3200" dirty="0"/>
          </a:p>
        </p:txBody>
      </p:sp>
      <p:pic>
        <p:nvPicPr>
          <p:cNvPr id="2" name="Picture 1">
            <a:extLst>
              <a:ext uri="{FF2B5EF4-FFF2-40B4-BE49-F238E27FC236}">
                <a16:creationId xmlns:a16="http://schemas.microsoft.com/office/drawing/2014/main" id="{43D1F61D-4686-4C8B-A741-9E212B8237B8}"/>
              </a:ext>
            </a:extLst>
          </p:cNvPr>
          <p:cNvPicPr>
            <a:picLocks noChangeAspect="1"/>
          </p:cNvPicPr>
          <p:nvPr/>
        </p:nvPicPr>
        <p:blipFill>
          <a:blip r:embed="rId3"/>
          <a:stretch>
            <a:fillRect/>
          </a:stretch>
        </p:blipFill>
        <p:spPr>
          <a:xfrm>
            <a:off x="9817694" y="913237"/>
            <a:ext cx="1822648" cy="1199664"/>
          </a:xfrm>
          <a:prstGeom prst="rect">
            <a:avLst/>
          </a:prstGeom>
        </p:spPr>
      </p:pic>
    </p:spTree>
    <p:extLst>
      <p:ext uri="{BB962C8B-B14F-4D97-AF65-F5344CB8AC3E}">
        <p14:creationId xmlns:p14="http://schemas.microsoft.com/office/powerpoint/2010/main" val="1854689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415395"/>
            <a:ext cx="8848740" cy="1400530"/>
          </a:xfrm>
        </p:spPr>
        <p:txBody>
          <a:bodyPr>
            <a:normAutofit fontScale="90000"/>
          </a:bodyPr>
          <a:lstStyle/>
          <a:p>
            <a:r>
              <a:rPr lang="en-US" b="1" u="sng" dirty="0">
                <a:latin typeface="+mn-lt"/>
              </a:rPr>
              <a:t>The process is ongoing all year: </a:t>
            </a:r>
            <a:r>
              <a:rPr lang="en-US" sz="3600" b="1" u="sng" dirty="0">
                <a:latin typeface="+mn-lt"/>
              </a:rPr>
              <a:t>Apps open and close throughout the year.</a:t>
            </a:r>
            <a:br>
              <a:rPr lang="en-US" sz="3600" b="1" u="sng" dirty="0"/>
            </a:br>
            <a:endParaRPr lang="en-US" altLang="en-US" sz="3600" dirty="0"/>
          </a:p>
        </p:txBody>
      </p:sp>
      <p:sp>
        <p:nvSpPr>
          <p:cNvPr id="39939" name="Content Placeholder 2"/>
          <p:cNvSpPr>
            <a:spLocks noGrp="1"/>
          </p:cNvSpPr>
          <p:nvPr>
            <p:ph idx="1"/>
          </p:nvPr>
        </p:nvSpPr>
        <p:spPr>
          <a:xfrm>
            <a:off x="838200" y="1600200"/>
            <a:ext cx="10515600" cy="4576763"/>
          </a:xfrm>
        </p:spPr>
        <p:txBody>
          <a:bodyPr>
            <a:normAutofit fontScale="85000" lnSpcReduction="20000"/>
          </a:bodyPr>
          <a:lstStyle/>
          <a:p>
            <a:r>
              <a:rPr lang="en-CA" altLang="en-US" sz="3600" b="1" dirty="0"/>
              <a:t>Search</a:t>
            </a:r>
            <a:r>
              <a:rPr lang="en-CA" altLang="en-US" sz="3600" dirty="0"/>
              <a:t>: which awards match your criteria?</a:t>
            </a:r>
          </a:p>
          <a:p>
            <a:r>
              <a:rPr lang="en-CA" altLang="en-US" sz="3600" b="1" dirty="0"/>
              <a:t>Apply, apply, apply</a:t>
            </a:r>
            <a:r>
              <a:rPr lang="en-CA" altLang="en-US" sz="3600" dirty="0"/>
              <a:t>! Be aware of deadlines!</a:t>
            </a:r>
          </a:p>
          <a:p>
            <a:r>
              <a:rPr lang="en-CA" altLang="en-US" sz="3600" dirty="0"/>
              <a:t>Be clear and </a:t>
            </a:r>
            <a:r>
              <a:rPr lang="en-CA" altLang="en-US" sz="3600" b="1" dirty="0"/>
              <a:t>concise</a:t>
            </a:r>
            <a:r>
              <a:rPr lang="en-CA" altLang="en-US" sz="3600" dirty="0"/>
              <a:t> in your application. Use word counts to your advantage.</a:t>
            </a:r>
          </a:p>
          <a:p>
            <a:r>
              <a:rPr lang="en-CA" altLang="en-US" sz="3600" dirty="0"/>
              <a:t>Have your essay proof-read and seek feedback well in advance of the due date. </a:t>
            </a:r>
            <a:r>
              <a:rPr lang="en-CA" altLang="en-US" sz="3600" b="1" dirty="0"/>
              <a:t>Edit. Edit. Edit.</a:t>
            </a:r>
          </a:p>
          <a:p>
            <a:r>
              <a:rPr lang="en-CA" altLang="en-US" sz="3600" b="1" dirty="0"/>
              <a:t>Do not use companies like Grant Me to write your applications or essays – </a:t>
            </a:r>
            <a:r>
              <a:rPr lang="en-CA" altLang="en-US" sz="3600" i="1" dirty="0">
                <a:highlight>
                  <a:srgbClr val="FFFF00"/>
                </a:highlight>
              </a:rPr>
              <a:t>Donors may disqualify you.</a:t>
            </a:r>
          </a:p>
          <a:p>
            <a:r>
              <a:rPr lang="en-CA" altLang="en-US" sz="3600" dirty="0"/>
              <a:t>In the essay, </a:t>
            </a:r>
            <a:r>
              <a:rPr lang="en-CA" altLang="en-US" sz="3600" i="1" dirty="0"/>
              <a:t>relate to the donor. </a:t>
            </a:r>
            <a:r>
              <a:rPr lang="en-CA" altLang="en-US" sz="3600" dirty="0"/>
              <a:t>This is your time to shine! Answer any questions. Highlight what experiences you have that make you stand out!</a:t>
            </a:r>
          </a:p>
        </p:txBody>
      </p:sp>
    </p:spTree>
    <p:extLst>
      <p:ext uri="{BB962C8B-B14F-4D97-AF65-F5344CB8AC3E}">
        <p14:creationId xmlns:p14="http://schemas.microsoft.com/office/powerpoint/2010/main" val="193072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mn-lt"/>
              </a:rPr>
              <a:t>Where can you find scholarships?</a:t>
            </a:r>
          </a:p>
        </p:txBody>
      </p:sp>
      <p:sp>
        <p:nvSpPr>
          <p:cNvPr id="3" name="Content Placeholder 2"/>
          <p:cNvSpPr>
            <a:spLocks noGrp="1"/>
          </p:cNvSpPr>
          <p:nvPr>
            <p:ph idx="1"/>
          </p:nvPr>
        </p:nvSpPr>
        <p:spPr/>
        <p:txBody>
          <a:bodyPr>
            <a:normAutofit/>
          </a:bodyPr>
          <a:lstStyle/>
          <a:p>
            <a:r>
              <a:rPr lang="en-US" dirty="0"/>
              <a:t>The </a:t>
            </a:r>
            <a:r>
              <a:rPr lang="en-US" b="1" dirty="0"/>
              <a:t>Career Centre Website - </a:t>
            </a:r>
            <a:r>
              <a:rPr lang="en-US" dirty="0"/>
              <a:t>Scholarships are updated and available on the </a:t>
            </a:r>
            <a:r>
              <a:rPr lang="en-US" b="1" dirty="0"/>
              <a:t>Financial Aid page</a:t>
            </a:r>
            <a:r>
              <a:rPr lang="en-US" dirty="0"/>
              <a:t>. </a:t>
            </a:r>
          </a:p>
          <a:p>
            <a:r>
              <a:rPr lang="en-US" b="1" dirty="0"/>
              <a:t>Financial Aid Handbook posted/emailed</a:t>
            </a:r>
            <a:endParaRPr lang="en-US" dirty="0"/>
          </a:p>
          <a:p>
            <a:r>
              <a:rPr lang="en-US" dirty="0"/>
              <a:t>The </a:t>
            </a:r>
            <a:r>
              <a:rPr lang="en-US" b="1" dirty="0"/>
              <a:t>Centennial Today</a:t>
            </a:r>
            <a:r>
              <a:rPr lang="en-US" dirty="0"/>
              <a:t>, Instagram      </a:t>
            </a:r>
            <a:r>
              <a:rPr lang="en-US" b="1" dirty="0"/>
              <a:t>@cent43careercentre, </a:t>
            </a:r>
            <a:r>
              <a:rPr lang="en-US" dirty="0"/>
              <a:t>Bulletin Boards, School App. </a:t>
            </a:r>
            <a:r>
              <a:rPr lang="en-US" b="1" dirty="0"/>
              <a:t>Sign up </a:t>
            </a:r>
            <a:r>
              <a:rPr lang="en-US" dirty="0"/>
              <a:t>for a variety of </a:t>
            </a:r>
            <a:r>
              <a:rPr lang="en-US" b="1" i="1" dirty="0"/>
              <a:t>search engines. </a:t>
            </a:r>
            <a:endParaRPr lang="en-US" i="1" dirty="0"/>
          </a:p>
          <a:p>
            <a:r>
              <a:rPr lang="en-US" b="1" dirty="0"/>
              <a:t>Ask </a:t>
            </a:r>
            <a:r>
              <a:rPr lang="en-US" dirty="0"/>
              <a:t>your parents/co-workers/friends about scholarships from: </a:t>
            </a:r>
          </a:p>
          <a:p>
            <a:pPr marL="0" indent="0">
              <a:buNone/>
            </a:pPr>
            <a:r>
              <a:rPr lang="en-US" b="1" i="1" dirty="0"/>
              <a:t>Employers, Unions, Community Clubs, Sport associations, Cultural, Heritage, Arts, Dance, Music, Foundations etc.</a:t>
            </a:r>
            <a:endParaRPr lang="en-US" sz="3200" b="1" i="1" dirty="0"/>
          </a:p>
          <a:p>
            <a:endParaRPr lang="en-US" b="1" dirty="0"/>
          </a:p>
        </p:txBody>
      </p:sp>
      <p:pic>
        <p:nvPicPr>
          <p:cNvPr id="5" name="Picture 4" descr="A logo of a camera&#10;&#10;Description automatically generated">
            <a:extLst>
              <a:ext uri="{FF2B5EF4-FFF2-40B4-BE49-F238E27FC236}">
                <a16:creationId xmlns:a16="http://schemas.microsoft.com/office/drawing/2014/main" id="{2A1F1551-789C-2D57-5C1A-803520426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291" y="3225931"/>
            <a:ext cx="406138" cy="40613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1016421"/>
            <a:ext cx="10515600" cy="1325563"/>
          </a:xfrm>
        </p:spPr>
        <p:txBody>
          <a:bodyPr>
            <a:normAutofit fontScale="90000"/>
          </a:bodyPr>
          <a:lstStyle/>
          <a:p>
            <a:br>
              <a:rPr lang="en-US" altLang="en-US" b="1" dirty="0"/>
            </a:br>
            <a:r>
              <a:rPr lang="en-US" altLang="en-US" b="1" dirty="0"/>
              <a:t>Strategies for Winning Scholarships</a:t>
            </a:r>
            <a:br>
              <a:rPr lang="en-US" altLang="en-US" b="1" dirty="0"/>
            </a:br>
            <a:r>
              <a:rPr lang="en-US" altLang="en-US" b="1" dirty="0"/>
              <a:t>… JUST START. </a:t>
            </a:r>
            <a:br>
              <a:rPr lang="en-US" altLang="en-US" b="1" dirty="0"/>
            </a:br>
            <a:br>
              <a:rPr lang="en-US" altLang="en-US" dirty="0"/>
            </a:br>
            <a:br>
              <a:rPr lang="en-US" altLang="en-US" b="1" dirty="0"/>
            </a:br>
            <a:endParaRPr lang="en-US" altLang="en-US" dirty="0"/>
          </a:p>
        </p:txBody>
      </p:sp>
      <p:sp>
        <p:nvSpPr>
          <p:cNvPr id="11267" name="Content Placeholder 2"/>
          <p:cNvSpPr>
            <a:spLocks noGrp="1"/>
          </p:cNvSpPr>
          <p:nvPr>
            <p:ph idx="1"/>
          </p:nvPr>
        </p:nvSpPr>
        <p:spPr>
          <a:xfrm>
            <a:off x="479834" y="2123682"/>
            <a:ext cx="10875519" cy="4183812"/>
          </a:xfrm>
        </p:spPr>
        <p:txBody>
          <a:bodyPr>
            <a:noAutofit/>
          </a:bodyPr>
          <a:lstStyle/>
          <a:p>
            <a:pPr lvl="1"/>
            <a:r>
              <a:rPr lang="en-US" altLang="en-US" sz="3200" dirty="0"/>
              <a:t>Overall, 25% of graduating students don’t apply for funding!</a:t>
            </a:r>
          </a:p>
          <a:p>
            <a:pPr lvl="1"/>
            <a:r>
              <a:rPr lang="en-US" altLang="en-US" sz="3200" dirty="0"/>
              <a:t>Even among talented students, winning money involves a bit of luck, not just skill.</a:t>
            </a:r>
          </a:p>
          <a:p>
            <a:pPr lvl="1"/>
            <a:r>
              <a:rPr lang="en-US" altLang="en-US" sz="3200" dirty="0"/>
              <a:t>To win more scholarships, apply to more scholarships, but </a:t>
            </a:r>
            <a:r>
              <a:rPr lang="en-US" altLang="en-US" sz="3200" u="sng" dirty="0"/>
              <a:t>only</a:t>
            </a:r>
            <a:r>
              <a:rPr lang="en-US" altLang="en-US" sz="3200" dirty="0"/>
              <a:t> if you qualify and meet </a:t>
            </a:r>
            <a:r>
              <a:rPr lang="en-US" altLang="en-US" sz="3200" b="1" u="sng" dirty="0"/>
              <a:t>all</a:t>
            </a:r>
            <a:r>
              <a:rPr lang="en-US" altLang="en-US" sz="3200" b="1" dirty="0"/>
              <a:t> </a:t>
            </a:r>
            <a:r>
              <a:rPr lang="en-US" altLang="en-US" sz="3200" b="1" u="sng" dirty="0"/>
              <a:t>criteria</a:t>
            </a:r>
            <a:r>
              <a:rPr lang="en-US" altLang="en-US" sz="3200" dirty="0"/>
              <a:t>!</a:t>
            </a:r>
          </a:p>
          <a:p>
            <a:pPr lvl="1"/>
            <a:r>
              <a:rPr lang="en-US" altLang="en-US" sz="3200" dirty="0"/>
              <a:t>It gets easier after your first few applications!</a:t>
            </a:r>
          </a:p>
          <a:p>
            <a:pPr lvl="1"/>
            <a:r>
              <a:rPr lang="en-US" altLang="en-US" sz="3200" dirty="0"/>
              <a:t>Essays can be reused and tailored to each new application</a:t>
            </a:r>
          </a:p>
        </p:txBody>
      </p:sp>
      <p:pic>
        <p:nvPicPr>
          <p:cNvPr id="4" name="Picture 3" descr="Related image">
            <a:extLst>
              <a:ext uri="{FF2B5EF4-FFF2-40B4-BE49-F238E27FC236}">
                <a16:creationId xmlns:a16="http://schemas.microsoft.com/office/drawing/2014/main" id="{A7817F03-2450-4041-B7B0-57996E2CDC2B}"/>
              </a:ext>
            </a:extLst>
          </p:cNvPr>
          <p:cNvPicPr/>
          <p:nvPr/>
        </p:nvPicPr>
        <p:blipFill rotWithShape="1">
          <a:blip r:embed="rId3" cstate="print">
            <a:extLst>
              <a:ext uri="{28A0092B-C50C-407E-A947-70E740481C1C}">
                <a14:useLocalDpi xmlns:a14="http://schemas.microsoft.com/office/drawing/2010/main" val="0"/>
              </a:ext>
            </a:extLst>
          </a:blip>
          <a:srcRect b="42190"/>
          <a:stretch/>
        </p:blipFill>
        <p:spPr bwMode="auto">
          <a:xfrm>
            <a:off x="8248133" y="798119"/>
            <a:ext cx="2499360" cy="1325563"/>
          </a:xfrm>
          <a:prstGeom prst="rect">
            <a:avLst/>
          </a:prstGeom>
          <a:noFill/>
          <a:ln>
            <a:noFill/>
          </a:ln>
        </p:spPr>
      </p:pic>
    </p:spTree>
    <p:extLst>
      <p:ext uri="{BB962C8B-B14F-4D97-AF65-F5344CB8AC3E}">
        <p14:creationId xmlns:p14="http://schemas.microsoft.com/office/powerpoint/2010/main" val="2326696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altLang="en-US" sz="3600" b="1" u="sng" dirty="0"/>
              <a:t>Writing a Winning Scholarship Essay or Personal profile.</a:t>
            </a:r>
          </a:p>
        </p:txBody>
      </p:sp>
      <p:sp>
        <p:nvSpPr>
          <p:cNvPr id="16387" name="Content Placeholder 2"/>
          <p:cNvSpPr>
            <a:spLocks noGrp="1"/>
          </p:cNvSpPr>
          <p:nvPr>
            <p:ph idx="1"/>
          </p:nvPr>
        </p:nvSpPr>
        <p:spPr>
          <a:xfrm>
            <a:off x="838200" y="1825625"/>
            <a:ext cx="10750420" cy="4351338"/>
          </a:xfrm>
        </p:spPr>
        <p:txBody>
          <a:bodyPr>
            <a:noAutofit/>
          </a:bodyPr>
          <a:lstStyle/>
          <a:p>
            <a:r>
              <a:rPr lang="en-US" altLang="en-US" b="1" dirty="0"/>
              <a:t>Answer the essay question </a:t>
            </a:r>
            <a:r>
              <a:rPr lang="en-US" altLang="en-US" dirty="0"/>
              <a:t>orally and transcribe the recording</a:t>
            </a:r>
          </a:p>
          <a:p>
            <a:r>
              <a:rPr lang="en-US" altLang="en-US" dirty="0"/>
              <a:t>Use an outline to organize your thoughts</a:t>
            </a:r>
          </a:p>
          <a:p>
            <a:r>
              <a:rPr lang="en-US" altLang="en-US" dirty="0"/>
              <a:t>Give specific examples </a:t>
            </a:r>
          </a:p>
          <a:p>
            <a:r>
              <a:rPr lang="en-US" altLang="en-US" dirty="0"/>
              <a:t>Personalize your essay and be </a:t>
            </a:r>
            <a:r>
              <a:rPr lang="en-US" altLang="en-US" u="sng" dirty="0"/>
              <a:t>passionate! </a:t>
            </a:r>
            <a:r>
              <a:rPr lang="en-US" altLang="en-US" dirty="0"/>
              <a:t>Brag a bit!</a:t>
            </a:r>
          </a:p>
          <a:p>
            <a:r>
              <a:rPr lang="en-US" altLang="en-US" dirty="0"/>
              <a:t>Write about something of interest to </a:t>
            </a:r>
            <a:r>
              <a:rPr lang="en-US" altLang="en-US" u="sng" dirty="0"/>
              <a:t>you!</a:t>
            </a:r>
          </a:p>
          <a:p>
            <a:r>
              <a:rPr lang="en-US" altLang="en-US" dirty="0"/>
              <a:t>Talk about your impact on other people and the impact of your experiences…what did you learn.</a:t>
            </a:r>
          </a:p>
        </p:txBody>
      </p:sp>
      <p:pic>
        <p:nvPicPr>
          <p:cNvPr id="2" name="Picture 1">
            <a:extLst>
              <a:ext uri="{FF2B5EF4-FFF2-40B4-BE49-F238E27FC236}">
                <a16:creationId xmlns:a16="http://schemas.microsoft.com/office/drawing/2014/main" id="{FA56AC8D-A045-4D21-8ADE-68E384BC2057}"/>
              </a:ext>
            </a:extLst>
          </p:cNvPr>
          <p:cNvPicPr>
            <a:picLocks noChangeAspect="1"/>
          </p:cNvPicPr>
          <p:nvPr/>
        </p:nvPicPr>
        <p:blipFill>
          <a:blip r:embed="rId3"/>
          <a:stretch>
            <a:fillRect/>
          </a:stretch>
        </p:blipFill>
        <p:spPr>
          <a:xfrm>
            <a:off x="8835625" y="2877453"/>
            <a:ext cx="711916" cy="888789"/>
          </a:xfrm>
          <a:prstGeom prst="rect">
            <a:avLst/>
          </a:prstGeom>
        </p:spPr>
      </p:pic>
    </p:spTree>
    <p:extLst>
      <p:ext uri="{BB962C8B-B14F-4D97-AF65-F5344CB8AC3E}">
        <p14:creationId xmlns:p14="http://schemas.microsoft.com/office/powerpoint/2010/main" val="156066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096143" y="3626246"/>
            <a:ext cx="972094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dirty="0"/>
              <a:t>A scholarship search is… </a:t>
            </a:r>
          </a:p>
          <a:p>
            <a:pPr>
              <a:spcBef>
                <a:spcPct val="50000"/>
              </a:spcBef>
            </a:pPr>
            <a:r>
              <a:rPr lang="en-US" altLang="en-US" sz="3600" b="1" i="1" dirty="0"/>
              <a:t>NOT “quick and easy</a:t>
            </a:r>
            <a:r>
              <a:rPr lang="en-US" altLang="en-US" sz="3600" dirty="0"/>
              <a:t>.” </a:t>
            </a:r>
            <a:r>
              <a:rPr lang="en-US" altLang="en-US" sz="3600" b="1" i="1" dirty="0"/>
              <a:t>It can be a lot of work!</a:t>
            </a:r>
          </a:p>
          <a:p>
            <a:pPr>
              <a:spcBef>
                <a:spcPct val="50000"/>
              </a:spcBef>
            </a:pPr>
            <a:r>
              <a:rPr lang="en-US" altLang="en-US" sz="2800" dirty="0"/>
              <a:t>Expect to spend several hours finding leads and researching, editing your essay, filling out applications, asking for references.</a:t>
            </a:r>
          </a:p>
        </p:txBody>
      </p:sp>
      <p:sp>
        <p:nvSpPr>
          <p:cNvPr id="13315" name="Rectangle 5"/>
          <p:cNvSpPr>
            <a:spLocks noGrp="1" noChangeArrowheads="1"/>
          </p:cNvSpPr>
          <p:nvPr>
            <p:ph type="ctrTitle"/>
          </p:nvPr>
        </p:nvSpPr>
        <p:spPr>
          <a:xfrm>
            <a:off x="2027582" y="2185276"/>
            <a:ext cx="8789503" cy="1143000"/>
          </a:xfrm>
        </p:spPr>
        <p:txBody>
          <a:bodyPr>
            <a:normAutofit fontScale="90000"/>
          </a:bodyPr>
          <a:lstStyle/>
          <a:p>
            <a:pPr>
              <a:spcBef>
                <a:spcPct val="50000"/>
              </a:spcBef>
            </a:pPr>
            <a:r>
              <a:rPr lang="en-CA" sz="4400" b="1" i="1" dirty="0">
                <a:solidFill>
                  <a:srgbClr val="FF0000"/>
                </a:solidFill>
              </a:rPr>
              <a:t>Grade 12 is your best opportunity for a scholarship! </a:t>
            </a:r>
            <a:br>
              <a:rPr lang="en-CA" sz="4400" b="1" i="1" dirty="0">
                <a:solidFill>
                  <a:srgbClr val="FF0000"/>
                </a:solidFill>
              </a:rPr>
            </a:br>
            <a:r>
              <a:rPr lang="en-CA" sz="4400" b="1" i="1" dirty="0">
                <a:solidFill>
                  <a:srgbClr val="FF0000"/>
                </a:solidFill>
              </a:rPr>
              <a:t>There will </a:t>
            </a:r>
            <a:r>
              <a:rPr lang="en-CA" sz="4400" b="1" i="1" u="sng" dirty="0">
                <a:solidFill>
                  <a:srgbClr val="FF0000"/>
                </a:solidFill>
              </a:rPr>
              <a:t>never</a:t>
            </a:r>
            <a:r>
              <a:rPr lang="en-CA" sz="4400" b="1" i="1" dirty="0">
                <a:solidFill>
                  <a:srgbClr val="FF0000"/>
                </a:solidFill>
              </a:rPr>
              <a:t> be a time with </a:t>
            </a:r>
            <a:br>
              <a:rPr lang="en-CA" sz="4400" b="1" i="1" dirty="0">
                <a:solidFill>
                  <a:srgbClr val="FF0000"/>
                </a:solidFill>
              </a:rPr>
            </a:br>
            <a:r>
              <a:rPr lang="en-CA" sz="4400" b="1" i="1" dirty="0">
                <a:solidFill>
                  <a:srgbClr val="FF0000"/>
                </a:solidFill>
                <a:highlight>
                  <a:srgbClr val="FFFF00"/>
                </a:highlight>
              </a:rPr>
              <a:t>more opportunities </a:t>
            </a:r>
            <a:r>
              <a:rPr lang="en-CA" sz="4400" b="1" i="1" dirty="0">
                <a:solidFill>
                  <a:srgbClr val="FF0000"/>
                </a:solidFill>
              </a:rPr>
              <a:t>and </a:t>
            </a:r>
            <a:r>
              <a:rPr lang="en-CA" sz="4400" b="1" i="1" dirty="0">
                <a:solidFill>
                  <a:srgbClr val="FF0000"/>
                </a:solidFill>
                <a:highlight>
                  <a:srgbClr val="FFFF00"/>
                </a:highlight>
              </a:rPr>
              <a:t>less competition </a:t>
            </a:r>
            <a:br>
              <a:rPr lang="en-CA" sz="4400" b="1" i="1" dirty="0">
                <a:solidFill>
                  <a:srgbClr val="FF0000"/>
                </a:solidFill>
                <a:highlight>
                  <a:srgbClr val="FFFF00"/>
                </a:highlight>
              </a:rPr>
            </a:br>
            <a:r>
              <a:rPr lang="en-CA" sz="4400" b="1" i="1" dirty="0">
                <a:solidFill>
                  <a:srgbClr val="FF0000"/>
                </a:solidFill>
              </a:rPr>
              <a:t>than your grad year.</a:t>
            </a:r>
            <a:endParaRPr lang="en-US" altLang="en-US" sz="4400" dirty="0">
              <a:solidFill>
                <a:srgbClr val="FF0000"/>
              </a:solidFill>
            </a:endParaRPr>
          </a:p>
        </p:txBody>
      </p:sp>
      <p:pic>
        <p:nvPicPr>
          <p:cNvPr id="2" name="Picture 1">
            <a:extLst>
              <a:ext uri="{FF2B5EF4-FFF2-40B4-BE49-F238E27FC236}">
                <a16:creationId xmlns:a16="http://schemas.microsoft.com/office/drawing/2014/main" id="{DEC8B536-C103-4DBE-9158-00585E4E6DB1}"/>
              </a:ext>
            </a:extLst>
          </p:cNvPr>
          <p:cNvPicPr>
            <a:picLocks noChangeAspect="1"/>
          </p:cNvPicPr>
          <p:nvPr/>
        </p:nvPicPr>
        <p:blipFill>
          <a:blip r:embed="rId2"/>
          <a:stretch>
            <a:fillRect/>
          </a:stretch>
        </p:blipFill>
        <p:spPr>
          <a:xfrm>
            <a:off x="1034314" y="924558"/>
            <a:ext cx="1439002" cy="962748"/>
          </a:xfrm>
          <a:prstGeom prst="rect">
            <a:avLst/>
          </a:prstGeom>
        </p:spPr>
      </p:pic>
    </p:spTree>
    <p:extLst>
      <p:ext uri="{BB962C8B-B14F-4D97-AF65-F5344CB8AC3E}">
        <p14:creationId xmlns:p14="http://schemas.microsoft.com/office/powerpoint/2010/main" val="106092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08000" y="339997"/>
            <a:ext cx="1115568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i="1" dirty="0">
                <a:solidFill>
                  <a:srgbClr val="7030A0"/>
                </a:solidFill>
                <a:latin typeface="Aptos Black" panose="020F0502020204030204" pitchFamily="34" charset="0"/>
                <a:cs typeface="Times New Roman" panose="02020603050405020304" pitchFamily="18" charset="0"/>
              </a:rPr>
              <a:t>May 30</a:t>
            </a:r>
            <a:r>
              <a:rPr lang="en-US" altLang="en-US" sz="2800" i="1" baseline="30000" dirty="0">
                <a:solidFill>
                  <a:srgbClr val="7030A0"/>
                </a:solidFill>
                <a:latin typeface="Aptos Black" panose="020F0502020204030204" pitchFamily="34" charset="0"/>
                <a:cs typeface="Times New Roman" panose="02020603050405020304" pitchFamily="18" charset="0"/>
              </a:rPr>
              <a:t>th </a:t>
            </a:r>
            <a:r>
              <a:rPr lang="en-US" altLang="en-US" sz="2800" i="1" dirty="0">
                <a:solidFill>
                  <a:srgbClr val="7030A0"/>
                </a:solidFill>
                <a:latin typeface="Aptos Black" panose="020F0502020204030204" pitchFamily="34" charset="0"/>
                <a:cs typeface="Times New Roman" panose="02020603050405020304" pitchFamily="18" charset="0"/>
              </a:rPr>
              <a:t>2024</a:t>
            </a:r>
            <a:br>
              <a:rPr lang="en-US" altLang="en-US" sz="2800" b="1" i="1" dirty="0">
                <a:solidFill>
                  <a:srgbClr val="7030A0"/>
                </a:solidFill>
                <a:cs typeface="Times New Roman" panose="02020603050405020304" pitchFamily="18" charset="0"/>
              </a:rPr>
            </a:br>
            <a:r>
              <a:rPr lang="en-CA" b="1" i="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Hi Ms. Healeywright</a:t>
            </a:r>
            <a:br>
              <a:rPr lang="en-CA" b="1" i="1" dirty="0">
                <a:solidFill>
                  <a:srgbClr val="7030A0"/>
                </a:solidFill>
                <a:effectLst/>
                <a:latin typeface="Aptos" panose="020B0004020202020204" pitchFamily="34" charset="0"/>
                <a:ea typeface="Aptos" panose="020B0004020202020204" pitchFamily="34" charset="0"/>
                <a:cs typeface="Aptos" panose="020B0004020202020204" pitchFamily="34" charset="0"/>
              </a:rPr>
            </a:br>
            <a:r>
              <a:rPr lang="en-CA" b="1" i="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I understand it may be late, but I would like help finding scholarships. </a:t>
            </a:r>
          </a:p>
          <a:p>
            <a:pPr>
              <a:spcBef>
                <a:spcPct val="50000"/>
              </a:spcBef>
            </a:pPr>
            <a:r>
              <a:rPr lang="en-CA" b="1" i="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I've been going through quite a lot of scholarship websites and haven't found any I qualify for. </a:t>
            </a:r>
            <a:br>
              <a:rPr lang="en-CA" b="1" i="1" dirty="0">
                <a:solidFill>
                  <a:srgbClr val="7030A0"/>
                </a:solidFill>
                <a:effectLst/>
                <a:latin typeface="Aptos" panose="020B0004020202020204" pitchFamily="34" charset="0"/>
                <a:ea typeface="Aptos" panose="020B0004020202020204" pitchFamily="34" charset="0"/>
                <a:cs typeface="Aptos" panose="020B0004020202020204" pitchFamily="34" charset="0"/>
              </a:rPr>
            </a:br>
            <a:r>
              <a:rPr lang="en-CA" b="1" i="1" dirty="0">
                <a:solidFill>
                  <a:srgbClr val="7030A0"/>
                </a:solidFill>
                <a:effectLst/>
                <a:latin typeface="Aptos" panose="020B0004020202020204" pitchFamily="34" charset="0"/>
                <a:ea typeface="Times New Roman" panose="02020603050405020304" pitchFamily="18" charset="0"/>
                <a:cs typeface="Aptos" panose="020B0004020202020204" pitchFamily="34" charset="0"/>
              </a:rPr>
              <a:t>Thanks</a:t>
            </a:r>
          </a:p>
          <a:p>
            <a:pPr>
              <a:spcBef>
                <a:spcPct val="50000"/>
              </a:spcBef>
            </a:pPr>
            <a:br>
              <a:rPr lang="en-CA" b="1" i="1" dirty="0">
                <a:effectLst/>
                <a:latin typeface="Aptos" panose="020B0004020202020204" pitchFamily="34" charset="0"/>
                <a:ea typeface="Aptos" panose="020B0004020202020204" pitchFamily="34" charset="0"/>
                <a:cs typeface="Aptos" panose="020B0004020202020204" pitchFamily="34" charset="0"/>
              </a:rPr>
            </a:br>
            <a:r>
              <a:rPr lang="en-US" altLang="en-US" sz="2800" b="1" i="1" dirty="0">
                <a:solidFill>
                  <a:srgbClr val="FF0000"/>
                </a:solidFill>
                <a:latin typeface="Arial Narrow" panose="020B0606020202030204" pitchFamily="34" charset="0"/>
                <a:cs typeface="Calibri" panose="020F0502020204030204" pitchFamily="34" charset="0"/>
              </a:rPr>
              <a:t>Please DO NOT be the student who comes to see me in May (TOO LATE) and asks about scholarships! </a:t>
            </a:r>
            <a:r>
              <a:rPr lang="en-US" altLang="en-US" sz="2000" b="1" dirty="0">
                <a:solidFill>
                  <a:srgbClr val="FF0000"/>
                </a:solidFill>
                <a:latin typeface="Arial Narrow" panose="020B0606020202030204" pitchFamily="34" charset="0"/>
                <a:cs typeface="Times New Roman" panose="02020603050405020304" pitchFamily="18" charset="0"/>
              </a:rPr>
              <a:t>Most will have closed by then. </a:t>
            </a:r>
            <a:r>
              <a:rPr lang="en-US" altLang="en-US" sz="2800" b="1" i="1" dirty="0">
                <a:solidFill>
                  <a:srgbClr val="FF0000"/>
                </a:solidFill>
                <a:latin typeface="Arial Narrow" panose="020B0606020202030204" pitchFamily="34" charset="0"/>
                <a:cs typeface="Calibri" panose="020F0502020204030204" pitchFamily="34" charset="0"/>
              </a:rPr>
              <a:t>Start now. </a:t>
            </a:r>
            <a:br>
              <a:rPr lang="en-US" altLang="en-US" sz="2800" b="1" i="1" dirty="0">
                <a:solidFill>
                  <a:srgbClr val="FF0000"/>
                </a:solidFill>
                <a:latin typeface="Arial Narrow" panose="020B0606020202030204" pitchFamily="34" charset="0"/>
                <a:cs typeface="Times New Roman" panose="02020603050405020304" pitchFamily="18" charset="0"/>
              </a:rPr>
            </a:br>
            <a:r>
              <a:rPr lang="en-US" altLang="en-US" sz="2800" dirty="0">
                <a:latin typeface="Arial Narrow" panose="020B0606020202030204" pitchFamily="34" charset="0"/>
              </a:rPr>
              <a:t>Scholarship funding is… </a:t>
            </a:r>
            <a:r>
              <a:rPr lang="en-US" altLang="en-US" sz="2800" b="1" i="1" dirty="0">
                <a:latin typeface="Arial Narrow" panose="020B0606020202030204" pitchFamily="34" charset="0"/>
              </a:rPr>
              <a:t>NOT fast money! </a:t>
            </a:r>
          </a:p>
          <a:p>
            <a:pPr>
              <a:spcBef>
                <a:spcPct val="50000"/>
              </a:spcBef>
            </a:pPr>
            <a:r>
              <a:rPr lang="en-US" altLang="en-US" sz="2800" b="1" i="1" dirty="0">
                <a:latin typeface="Arial Narrow" panose="020B0606020202030204" pitchFamily="34" charset="0"/>
              </a:rPr>
              <a:t>Plan ahead! Talk to your parents </a:t>
            </a:r>
            <a:r>
              <a:rPr lang="en-US" altLang="en-US" sz="2800" b="1" i="1" u="sng" dirty="0">
                <a:latin typeface="Arial Narrow" panose="020B0606020202030204" pitchFamily="34" charset="0"/>
              </a:rPr>
              <a:t>now</a:t>
            </a:r>
            <a:r>
              <a:rPr lang="en-US" altLang="en-US" sz="2800" b="1" i="1" dirty="0">
                <a:latin typeface="Arial Narrow" panose="020B0606020202030204" pitchFamily="34" charset="0"/>
              </a:rPr>
              <a:t> about your educational costs.</a:t>
            </a:r>
            <a:endParaRPr lang="en-US" altLang="en-US" sz="2800" dirty="0">
              <a:latin typeface="Arial Narrow" panose="020B0606020202030204" pitchFamily="34" charset="0"/>
            </a:endParaRPr>
          </a:p>
          <a:p>
            <a:pPr>
              <a:spcBef>
                <a:spcPct val="50000"/>
              </a:spcBef>
            </a:pPr>
            <a:r>
              <a:rPr lang="en-US" altLang="en-US" dirty="0">
                <a:latin typeface="Arial Narrow" panose="020B0606020202030204" pitchFamily="34" charset="0"/>
              </a:rPr>
              <a:t>There is usually a </a:t>
            </a:r>
            <a:r>
              <a:rPr lang="en-US" altLang="en-US" b="1" i="1" dirty="0">
                <a:latin typeface="Arial Narrow" panose="020B0606020202030204" pitchFamily="34" charset="0"/>
              </a:rPr>
              <a:t>4 to 6 month delay</a:t>
            </a:r>
            <a:r>
              <a:rPr lang="en-US" altLang="en-US" dirty="0">
                <a:latin typeface="Arial Narrow" panose="020B0606020202030204" pitchFamily="34" charset="0"/>
              </a:rPr>
              <a:t> between the time you start and the earliest you might receive funding/voucher. 1</a:t>
            </a:r>
            <a:r>
              <a:rPr lang="en-US" altLang="en-US" baseline="30000" dirty="0">
                <a:latin typeface="Arial Narrow" panose="020B0606020202030204" pitchFamily="34" charset="0"/>
              </a:rPr>
              <a:t>st</a:t>
            </a:r>
            <a:r>
              <a:rPr lang="en-US" altLang="en-US" dirty="0">
                <a:latin typeface="Arial Narrow" panose="020B0606020202030204" pitchFamily="34" charset="0"/>
              </a:rPr>
              <a:t> semester tuition and fees will be due (usually in full) in August – Plan accordingly.</a:t>
            </a:r>
          </a:p>
        </p:txBody>
      </p:sp>
    </p:spTree>
    <p:extLst>
      <p:ext uri="{BB962C8B-B14F-4D97-AF65-F5344CB8AC3E}">
        <p14:creationId xmlns:p14="http://schemas.microsoft.com/office/powerpoint/2010/main" val="612082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79580" y="3261785"/>
            <a:ext cx="10832839"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i="1" dirty="0"/>
              <a:t>There are no guarantees!</a:t>
            </a:r>
            <a:endParaRPr lang="en-US" altLang="en-US" sz="3600" dirty="0"/>
          </a:p>
          <a:p>
            <a:pPr>
              <a:spcBef>
                <a:spcPct val="50000"/>
              </a:spcBef>
            </a:pPr>
            <a:r>
              <a:rPr lang="en-US" altLang="en-US" sz="3600" b="1" dirty="0"/>
              <a:t>You could do all this </a:t>
            </a:r>
            <a:r>
              <a:rPr lang="en-US" altLang="en-US" sz="3600" b="1" u="sng" dirty="0"/>
              <a:t>work </a:t>
            </a:r>
            <a:r>
              <a:rPr lang="en-US" altLang="en-US" sz="3600" b="1" dirty="0"/>
              <a:t>and receive </a:t>
            </a:r>
            <a:r>
              <a:rPr lang="en-US" altLang="en-US" sz="3600" b="1" i="1" dirty="0"/>
              <a:t>nothing.</a:t>
            </a:r>
            <a:r>
              <a:rPr lang="en-US" altLang="en-US" sz="3600" b="1" dirty="0"/>
              <a:t>  </a:t>
            </a:r>
          </a:p>
          <a:p>
            <a:pPr>
              <a:spcBef>
                <a:spcPct val="50000"/>
              </a:spcBef>
            </a:pPr>
            <a:r>
              <a:rPr lang="en-US" altLang="en-US" sz="2800" b="1" dirty="0"/>
              <a:t>Anyone who “guarantees” scholarship money or asks for money up front is probably a scam artist.  Beware!  </a:t>
            </a:r>
          </a:p>
          <a:p>
            <a:pPr>
              <a:spcBef>
                <a:spcPct val="50000"/>
              </a:spcBef>
            </a:pPr>
            <a:r>
              <a:rPr lang="en-US" altLang="en-US" sz="3600" b="1" i="1" dirty="0"/>
              <a:t>	</a:t>
            </a:r>
          </a:p>
        </p:txBody>
      </p:sp>
      <p:pic>
        <p:nvPicPr>
          <p:cNvPr id="2" name="Picture 1">
            <a:extLst>
              <a:ext uri="{FF2B5EF4-FFF2-40B4-BE49-F238E27FC236}">
                <a16:creationId xmlns:a16="http://schemas.microsoft.com/office/drawing/2014/main" id="{A157D059-9B54-45A0-A54D-106F6BE45F9A}"/>
              </a:ext>
            </a:extLst>
          </p:cNvPr>
          <p:cNvPicPr>
            <a:picLocks noChangeAspect="1"/>
          </p:cNvPicPr>
          <p:nvPr/>
        </p:nvPicPr>
        <p:blipFill>
          <a:blip r:embed="rId2"/>
          <a:stretch>
            <a:fillRect/>
          </a:stretch>
        </p:blipFill>
        <p:spPr>
          <a:xfrm>
            <a:off x="1174124" y="970523"/>
            <a:ext cx="699749" cy="876384"/>
          </a:xfrm>
          <a:prstGeom prst="rect">
            <a:avLst/>
          </a:prstGeom>
        </p:spPr>
      </p:pic>
      <p:sp>
        <p:nvSpPr>
          <p:cNvPr id="4" name="Title 3">
            <a:extLst>
              <a:ext uri="{FF2B5EF4-FFF2-40B4-BE49-F238E27FC236}">
                <a16:creationId xmlns:a16="http://schemas.microsoft.com/office/drawing/2014/main" id="{910937AF-AB3C-248A-32F0-2A3D4A0D5593}"/>
              </a:ext>
            </a:extLst>
          </p:cNvPr>
          <p:cNvSpPr>
            <a:spLocks noGrp="1"/>
          </p:cNvSpPr>
          <p:nvPr>
            <p:ph type="ctrTitle"/>
          </p:nvPr>
        </p:nvSpPr>
        <p:spPr>
          <a:xfrm>
            <a:off x="1523999" y="1232452"/>
            <a:ext cx="9144000" cy="1659100"/>
          </a:xfrm>
        </p:spPr>
        <p:txBody>
          <a:bodyPr>
            <a:noAutofit/>
          </a:bodyPr>
          <a:lstStyle/>
          <a:p>
            <a:r>
              <a:rPr lang="en-US" altLang="en-US" sz="3600" b="1" i="1" dirty="0">
                <a:solidFill>
                  <a:srgbClr val="FF0000"/>
                </a:solidFill>
              </a:rPr>
              <a:t>If you spend 3 hours applying for a scholarship and win $1,250 it is equal to </a:t>
            </a:r>
            <a:r>
              <a:rPr lang="en-US" altLang="en-US" sz="3600" b="1" i="1" u="sng" dirty="0">
                <a:solidFill>
                  <a:srgbClr val="FF0000"/>
                </a:solidFill>
              </a:rPr>
              <a:t>78 hours </a:t>
            </a:r>
            <a:r>
              <a:rPr lang="en-US" altLang="en-US" sz="3600" b="1" i="1" dirty="0">
                <a:solidFill>
                  <a:srgbClr val="FF0000"/>
                </a:solidFill>
              </a:rPr>
              <a:t>of work at </a:t>
            </a:r>
            <a:br>
              <a:rPr lang="en-US" altLang="en-US" sz="3600" b="1" i="1" dirty="0">
                <a:solidFill>
                  <a:srgbClr val="FF0000"/>
                </a:solidFill>
              </a:rPr>
            </a:br>
            <a:r>
              <a:rPr lang="en-US" altLang="en-US" sz="3600" b="1" i="1" dirty="0">
                <a:solidFill>
                  <a:srgbClr val="FF0000"/>
                </a:solidFill>
              </a:rPr>
              <a:t>minimum wage job</a:t>
            </a:r>
            <a:r>
              <a:rPr lang="en-US" altLang="en-US" sz="4000" b="1" i="1" dirty="0">
                <a:solidFill>
                  <a:srgbClr val="FF0000"/>
                </a:solidFill>
              </a:rPr>
              <a:t>.</a:t>
            </a:r>
            <a:endParaRPr lang="en-CA" sz="4000" dirty="0">
              <a:solidFill>
                <a:srgbClr val="FF0000"/>
              </a:solidFill>
            </a:endParaRPr>
          </a:p>
        </p:txBody>
      </p:sp>
    </p:spTree>
    <p:extLst>
      <p:ext uri="{BB962C8B-B14F-4D97-AF65-F5344CB8AC3E}">
        <p14:creationId xmlns:p14="http://schemas.microsoft.com/office/powerpoint/2010/main" val="1142273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DF77-3E3E-403A-B2F4-30295AA0405F}"/>
              </a:ext>
            </a:extLst>
          </p:cNvPr>
          <p:cNvSpPr>
            <a:spLocks noGrp="1"/>
          </p:cNvSpPr>
          <p:nvPr>
            <p:ph type="title"/>
          </p:nvPr>
        </p:nvSpPr>
        <p:spPr/>
        <p:txBody>
          <a:bodyPr/>
          <a:lstStyle/>
          <a:p>
            <a:pPr algn="ctr"/>
            <a:r>
              <a:rPr lang="en-US" b="1" u="sng" dirty="0"/>
              <a:t>Success is possible!</a:t>
            </a:r>
            <a:endParaRPr lang="en-CA" b="1" u="sng" dirty="0"/>
          </a:p>
        </p:txBody>
      </p:sp>
      <p:sp>
        <p:nvSpPr>
          <p:cNvPr id="3" name="Content Placeholder 2">
            <a:extLst>
              <a:ext uri="{FF2B5EF4-FFF2-40B4-BE49-F238E27FC236}">
                <a16:creationId xmlns:a16="http://schemas.microsoft.com/office/drawing/2014/main" id="{019F2DAD-D829-4EFE-ACC6-8B8895442924}"/>
              </a:ext>
            </a:extLst>
          </p:cNvPr>
          <p:cNvSpPr>
            <a:spLocks noGrp="1"/>
          </p:cNvSpPr>
          <p:nvPr>
            <p:ph idx="1"/>
          </p:nvPr>
        </p:nvSpPr>
        <p:spPr>
          <a:xfrm>
            <a:off x="838200" y="1359243"/>
            <a:ext cx="10515600" cy="4817720"/>
          </a:xfrm>
        </p:spPr>
        <p:txBody>
          <a:bodyPr>
            <a:normAutofit lnSpcReduction="10000"/>
          </a:bodyPr>
          <a:lstStyle/>
          <a:p>
            <a:pPr marL="0" indent="0">
              <a:buNone/>
            </a:pPr>
            <a:r>
              <a:rPr lang="en-US" dirty="0"/>
              <a:t>Centennial Graduates have won many major awards:</a:t>
            </a:r>
          </a:p>
          <a:p>
            <a:r>
              <a:rPr lang="en-US" dirty="0"/>
              <a:t>In 2020 we had a </a:t>
            </a:r>
            <a:r>
              <a:rPr lang="en-US" i="1" dirty="0"/>
              <a:t>Schulich Leader </a:t>
            </a:r>
            <a:r>
              <a:rPr lang="en-US" dirty="0"/>
              <a:t>winner: </a:t>
            </a:r>
            <a:r>
              <a:rPr lang="en-US" b="1" dirty="0"/>
              <a:t>$80,000. </a:t>
            </a:r>
            <a:r>
              <a:rPr lang="en-US" dirty="0"/>
              <a:t>In 2022 and 2024 we had a </a:t>
            </a:r>
            <a:r>
              <a:rPr lang="en-US" i="1" dirty="0"/>
              <a:t>U of T Arbor scholar </a:t>
            </a:r>
            <a:r>
              <a:rPr lang="en-US" b="1" dirty="0"/>
              <a:t>$20K. </a:t>
            </a:r>
            <a:r>
              <a:rPr lang="en-US" dirty="0"/>
              <a:t> </a:t>
            </a:r>
            <a:r>
              <a:rPr lang="en-US" dirty="0" err="1"/>
              <a:t>Cmolik</a:t>
            </a:r>
            <a:r>
              <a:rPr lang="en-US" dirty="0"/>
              <a:t> </a:t>
            </a:r>
            <a:r>
              <a:rPr lang="en-US" b="1" dirty="0"/>
              <a:t>40K,</a:t>
            </a:r>
            <a:r>
              <a:rPr lang="en-US" dirty="0"/>
              <a:t> Beedie </a:t>
            </a:r>
            <a:r>
              <a:rPr lang="en-US" b="1" dirty="0"/>
              <a:t>30K</a:t>
            </a:r>
            <a:r>
              <a:rPr lang="en-US" dirty="0"/>
              <a:t> and SFU Uggla (full ride) were awarded in 2023 and 2024!</a:t>
            </a:r>
            <a:endParaRPr lang="en-US" b="1" dirty="0"/>
          </a:p>
          <a:p>
            <a:r>
              <a:rPr lang="en-US" b="1" dirty="0">
                <a:highlight>
                  <a:srgbClr val="FFFF00"/>
                </a:highlight>
              </a:rPr>
              <a:t>Most</a:t>
            </a:r>
            <a:r>
              <a:rPr lang="en-US" dirty="0">
                <a:highlight>
                  <a:srgbClr val="FFFF00"/>
                </a:highlight>
              </a:rPr>
              <a:t> grads who apply to our </a:t>
            </a:r>
            <a:r>
              <a:rPr lang="en-US" b="1" dirty="0">
                <a:highlight>
                  <a:srgbClr val="FFFF00"/>
                </a:highlight>
              </a:rPr>
              <a:t>local package and/or District Authority Awards </a:t>
            </a:r>
            <a:r>
              <a:rPr lang="en-US" dirty="0">
                <a:highlight>
                  <a:srgbClr val="FFFF00"/>
                </a:highlight>
              </a:rPr>
              <a:t>($1250) and meet all criteria will win scholarship funds.</a:t>
            </a:r>
          </a:p>
          <a:p>
            <a:r>
              <a:rPr lang="en-US" dirty="0"/>
              <a:t>For Bursaries, </a:t>
            </a:r>
            <a:r>
              <a:rPr lang="en-US" b="1" dirty="0"/>
              <a:t>financial need </a:t>
            </a:r>
            <a:r>
              <a:rPr lang="en-US" dirty="0"/>
              <a:t>is usually in the criteria. Need is based on annual family income and/or circumstances. If you are unsure whether you qualify for financial need bursaries see Mrs. HW or your counsellor. </a:t>
            </a:r>
          </a:p>
          <a:p>
            <a:r>
              <a:rPr lang="en-US" dirty="0"/>
              <a:t>Community service/School involvement is a requirement for many external awards and most community awards. Get involved!</a:t>
            </a:r>
          </a:p>
        </p:txBody>
      </p:sp>
    </p:spTree>
    <p:extLst>
      <p:ext uri="{BB962C8B-B14F-4D97-AF65-F5344CB8AC3E}">
        <p14:creationId xmlns:p14="http://schemas.microsoft.com/office/powerpoint/2010/main" val="270408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196" y="868649"/>
            <a:ext cx="10187607" cy="1085164"/>
          </a:xfrm>
        </p:spPr>
        <p:txBody>
          <a:bodyPr>
            <a:normAutofit fontScale="90000"/>
          </a:bodyPr>
          <a:lstStyle/>
          <a:p>
            <a:pPr algn="ctr"/>
            <a:br>
              <a:rPr lang="en-US" dirty="0"/>
            </a:br>
            <a:r>
              <a:rPr lang="en-US" sz="3600" b="1" u="sng" dirty="0"/>
              <a:t>Eligibility</a:t>
            </a:r>
            <a:r>
              <a:rPr lang="en-US" sz="3600" b="1" dirty="0"/>
              <a:t>:*</a:t>
            </a:r>
            <a:r>
              <a:rPr lang="en-US" sz="2700" b="1" dirty="0"/>
              <a:t>Graduating students</a:t>
            </a:r>
            <a:r>
              <a:rPr lang="en-US" sz="3600" b="1" dirty="0"/>
              <a:t>*</a:t>
            </a:r>
            <a:r>
              <a:rPr lang="en-US" sz="2700" b="1" dirty="0"/>
              <a:t>Canadian Citizenship, Permanent Resident or Landed Immigrant Status, Protected persons/Refugees will fulfill most requirements and criteria. </a:t>
            </a:r>
            <a:br>
              <a:rPr lang="en-US" sz="2700" b="1" dirty="0"/>
            </a:br>
            <a:r>
              <a:rPr lang="en-US" sz="2700" dirty="0">
                <a:highlight>
                  <a:srgbClr val="FFFF00"/>
                </a:highlight>
              </a:rPr>
              <a:t>**</a:t>
            </a:r>
            <a:r>
              <a:rPr lang="en-US" sz="2700" b="1" dirty="0">
                <a:highlight>
                  <a:srgbClr val="FFFF00"/>
                </a:highlight>
              </a:rPr>
              <a:t>International Students do not meet this requirement</a:t>
            </a:r>
            <a:r>
              <a:rPr lang="en-US" sz="2700" dirty="0">
                <a:highlight>
                  <a:srgbClr val="FFFF00"/>
                </a:highlight>
              </a:rPr>
              <a:t>. </a:t>
            </a:r>
            <a:br>
              <a:rPr lang="en-US" sz="2700" dirty="0"/>
            </a:br>
            <a:r>
              <a:rPr lang="en-US" sz="2200" dirty="0"/>
              <a:t>There are a few sources of funding for International students via government agencies, post-secondary institutions and other donors</a:t>
            </a:r>
            <a:r>
              <a:rPr lang="en-US" sz="2200" i="1" dirty="0"/>
              <a:t>.</a:t>
            </a:r>
            <a:endParaRPr lang="en-US" sz="2700" i="1" dirty="0"/>
          </a:p>
        </p:txBody>
      </p:sp>
      <p:sp>
        <p:nvSpPr>
          <p:cNvPr id="3" name="Content Placeholder 2"/>
          <p:cNvSpPr>
            <a:spLocks noGrp="1"/>
          </p:cNvSpPr>
          <p:nvPr>
            <p:ph idx="1"/>
          </p:nvPr>
        </p:nvSpPr>
        <p:spPr>
          <a:xfrm>
            <a:off x="1360005" y="2962564"/>
            <a:ext cx="4542885" cy="3331910"/>
          </a:xfrm>
        </p:spPr>
        <p:txBody>
          <a:bodyPr>
            <a:normAutofit/>
          </a:bodyPr>
          <a:lstStyle/>
          <a:p>
            <a:pPr marL="0" indent="0">
              <a:buNone/>
            </a:pPr>
            <a:r>
              <a:rPr lang="en-US" sz="2000" b="1" u="sng" dirty="0"/>
              <a:t>INTRODUCTION</a:t>
            </a:r>
          </a:p>
          <a:p>
            <a:pPr marL="0" indent="0">
              <a:buNone/>
            </a:pPr>
            <a:endParaRPr lang="en-US" sz="2000" b="1" u="sng" dirty="0">
              <a:solidFill>
                <a:schemeClr val="bg2"/>
              </a:solidFill>
            </a:endParaRPr>
          </a:p>
          <a:p>
            <a:pPr marL="0" indent="0">
              <a:buNone/>
            </a:pPr>
            <a:r>
              <a:rPr lang="en-US" sz="2000" b="1" u="sng" dirty="0"/>
              <a:t>AWARDS/DEFINITIONS </a:t>
            </a:r>
          </a:p>
          <a:p>
            <a:pPr marL="0" indent="0">
              <a:buNone/>
            </a:pPr>
            <a:r>
              <a:rPr lang="en-US" sz="1800" dirty="0"/>
              <a:t>Major Awards </a:t>
            </a:r>
            <a:r>
              <a:rPr lang="en-US" sz="1400" dirty="0"/>
              <a:t>(High value/Merit based)</a:t>
            </a:r>
          </a:p>
          <a:p>
            <a:pPr marL="0" indent="0">
              <a:buNone/>
            </a:pPr>
            <a:r>
              <a:rPr lang="en-US" sz="1800" dirty="0"/>
              <a:t>Post- Secondary Entrance Awards</a:t>
            </a:r>
          </a:p>
          <a:p>
            <a:pPr marL="0" indent="0">
              <a:buNone/>
            </a:pPr>
            <a:r>
              <a:rPr lang="en-US" sz="1800" dirty="0"/>
              <a:t>Service Based Scholarships</a:t>
            </a:r>
          </a:p>
          <a:p>
            <a:pPr marL="0" indent="0">
              <a:buNone/>
            </a:pPr>
            <a:r>
              <a:rPr lang="en-US" sz="1800" dirty="0"/>
              <a:t>Government/Ministry Awards District Authority Awards</a:t>
            </a:r>
          </a:p>
          <a:p>
            <a:pPr marL="0" indent="0">
              <a:buNone/>
            </a:pPr>
            <a:endParaRPr lang="en-US" dirty="0">
              <a:solidFill>
                <a:schemeClr val="bg1"/>
              </a:solidFill>
            </a:endParaRPr>
          </a:p>
        </p:txBody>
      </p:sp>
      <p:sp>
        <p:nvSpPr>
          <p:cNvPr id="4" name="Rectangle 3">
            <a:extLst>
              <a:ext uri="{FF2B5EF4-FFF2-40B4-BE49-F238E27FC236}">
                <a16:creationId xmlns:a16="http://schemas.microsoft.com/office/drawing/2014/main" id="{937E7EAA-C0B6-4558-9F06-93C0E20125C8}"/>
              </a:ext>
            </a:extLst>
          </p:cNvPr>
          <p:cNvSpPr/>
          <p:nvPr/>
        </p:nvSpPr>
        <p:spPr>
          <a:xfrm>
            <a:off x="6003236" y="2962564"/>
            <a:ext cx="5069556" cy="3785652"/>
          </a:xfrm>
          <a:prstGeom prst="rect">
            <a:avLst/>
          </a:prstGeom>
        </p:spPr>
        <p:txBody>
          <a:bodyPr wrap="square">
            <a:spAutoFit/>
          </a:bodyPr>
          <a:lstStyle/>
          <a:p>
            <a:r>
              <a:rPr lang="en-US" sz="2000" b="1" u="sng" dirty="0"/>
              <a:t>Centennial Local Scholarship Package </a:t>
            </a:r>
            <a:r>
              <a:rPr lang="en-US" sz="2000" dirty="0"/>
              <a:t>(2025) Meeting #2 on </a:t>
            </a:r>
            <a:r>
              <a:rPr lang="en-US" sz="2000" b="1" dirty="0"/>
              <a:t>February 13</a:t>
            </a:r>
            <a:r>
              <a:rPr lang="en-US" sz="2000" b="1" baseline="30000" dirty="0"/>
              <a:t>th</a:t>
            </a:r>
            <a:r>
              <a:rPr lang="en-US" sz="2000" b="1" dirty="0"/>
              <a:t>. </a:t>
            </a:r>
          </a:p>
          <a:p>
            <a:r>
              <a:rPr lang="en-US" sz="2000" dirty="0"/>
              <a:t>Due in </a:t>
            </a:r>
            <a:r>
              <a:rPr lang="en-US" sz="2000" b="1" dirty="0"/>
              <a:t>April, 2025 </a:t>
            </a:r>
            <a:r>
              <a:rPr lang="en-US" sz="2000" b="1" dirty="0" err="1"/>
              <a:t>tbd</a:t>
            </a:r>
            <a:endParaRPr lang="en-US" sz="2000" b="1" dirty="0"/>
          </a:p>
          <a:p>
            <a:endParaRPr lang="en-US" sz="2000" b="1" u="sng" dirty="0"/>
          </a:p>
          <a:p>
            <a:r>
              <a:rPr lang="en-US" sz="2000" b="1" u="sng" dirty="0"/>
              <a:t>DEFINING NEED</a:t>
            </a:r>
          </a:p>
          <a:p>
            <a:r>
              <a:rPr lang="en-US" sz="2000" dirty="0"/>
              <a:t>Cost of tuition.  Financial Aid</a:t>
            </a:r>
          </a:p>
          <a:p>
            <a:endParaRPr lang="en-US" sz="2000" b="1" u="sng" dirty="0"/>
          </a:p>
          <a:p>
            <a:r>
              <a:rPr lang="en-US" sz="2000" b="1" u="sng" dirty="0"/>
              <a:t>APPLICATION STRATEGIES</a:t>
            </a:r>
          </a:p>
          <a:p>
            <a:r>
              <a:rPr lang="en-US" sz="2000" dirty="0"/>
              <a:t>Personal Essay Personal Profile</a:t>
            </a:r>
          </a:p>
          <a:p>
            <a:endParaRPr lang="en-US" sz="2000" b="1" u="sng" dirty="0"/>
          </a:p>
          <a:p>
            <a:r>
              <a:rPr lang="en-US" sz="2000" b="1" u="sng" dirty="0"/>
              <a:t>POST SECONDARY APPLICATIONS</a:t>
            </a:r>
          </a:p>
          <a:p>
            <a:endParaRPr lang="en-US" sz="2000" dirty="0"/>
          </a:p>
        </p:txBody>
      </p:sp>
    </p:spTree>
    <p:extLst>
      <p:ext uri="{BB962C8B-B14F-4D97-AF65-F5344CB8AC3E}">
        <p14:creationId xmlns:p14="http://schemas.microsoft.com/office/powerpoint/2010/main" val="3892005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F197BA-EB84-93CC-D91B-7BA74F8EB7CE}"/>
              </a:ext>
            </a:extLst>
          </p:cNvPr>
          <p:cNvPicPr>
            <a:picLocks noChangeAspect="1"/>
          </p:cNvPicPr>
          <p:nvPr/>
        </p:nvPicPr>
        <p:blipFill>
          <a:blip r:embed="rId2"/>
          <a:srcRect l="9061" t="10241" r="19629" b="9777"/>
          <a:stretch/>
        </p:blipFill>
        <p:spPr>
          <a:xfrm>
            <a:off x="1819746" y="425512"/>
            <a:ext cx="8682273" cy="5332493"/>
          </a:xfrm>
          <a:prstGeom prst="rect">
            <a:avLst/>
          </a:prstGeom>
        </p:spPr>
      </p:pic>
      <p:sp>
        <p:nvSpPr>
          <p:cNvPr id="3" name="Rectangle 2">
            <a:extLst>
              <a:ext uri="{FF2B5EF4-FFF2-40B4-BE49-F238E27FC236}">
                <a16:creationId xmlns:a16="http://schemas.microsoft.com/office/drawing/2014/main" id="{DDC0F82F-8FB8-DEC0-CAB2-9C322B0E5F52}"/>
              </a:ext>
            </a:extLst>
          </p:cNvPr>
          <p:cNvSpPr/>
          <p:nvPr/>
        </p:nvSpPr>
        <p:spPr>
          <a:xfrm>
            <a:off x="2227153" y="5902860"/>
            <a:ext cx="8084744" cy="4617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23/24 360 grads, 36 applicants for 73 awards. Approx 2 : 1</a:t>
            </a:r>
          </a:p>
        </p:txBody>
      </p:sp>
    </p:spTree>
    <p:extLst>
      <p:ext uri="{BB962C8B-B14F-4D97-AF65-F5344CB8AC3E}">
        <p14:creationId xmlns:p14="http://schemas.microsoft.com/office/powerpoint/2010/main" val="2130540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713" y="1002344"/>
            <a:ext cx="10424574" cy="5160331"/>
          </a:xfrm>
        </p:spPr>
        <p:txBody>
          <a:bodyPr>
            <a:normAutofit fontScale="90000"/>
          </a:bodyPr>
          <a:lstStyle/>
          <a:p>
            <a:pPr algn="l"/>
            <a:r>
              <a:rPr lang="en-CA" sz="4000" b="1" u="sng" dirty="0">
                <a:latin typeface="+mn-lt"/>
              </a:rPr>
              <a:t>Fall 2025 Application Timeline - BC Schools</a:t>
            </a:r>
            <a:br>
              <a:rPr lang="en-CA" sz="4000" b="1" u="sng" dirty="0">
                <a:latin typeface="+mn-lt"/>
              </a:rPr>
            </a:br>
            <a:r>
              <a:rPr lang="en-CA" sz="4000" u="sng" dirty="0"/>
              <a:t>MOST APPLICATION PORTALS WILL OPEN </a:t>
            </a:r>
            <a:r>
              <a:rPr lang="en-CA" sz="4000" b="1" u="sng" dirty="0"/>
              <a:t>OCT 1ST</a:t>
            </a:r>
            <a:br>
              <a:rPr lang="en-CA" sz="4000" b="1" u="sng" dirty="0">
                <a:latin typeface="+mn-lt"/>
              </a:rPr>
            </a:br>
            <a:r>
              <a:rPr lang="en-CA" sz="2700" b="1" u="sng" dirty="0">
                <a:latin typeface="+mn-lt"/>
              </a:rPr>
              <a:t>Apply via Education Planner BC Application system (create account)    </a:t>
            </a:r>
            <a:br>
              <a:rPr lang="en-CA" sz="2700" b="1" u="sng" dirty="0"/>
            </a:br>
            <a:r>
              <a:rPr lang="en-CA" sz="2700" dirty="0"/>
              <a:t>Douglas College – Applications OPEN Oct. 3 Apply for limited entry right away</a:t>
            </a:r>
            <a:br>
              <a:rPr lang="en-US" sz="2700" dirty="0"/>
            </a:br>
            <a:r>
              <a:rPr lang="en-CA" sz="2700" b="1" dirty="0"/>
              <a:t>SFU </a:t>
            </a:r>
            <a:r>
              <a:rPr lang="en-CA" sz="2700" dirty="0"/>
              <a:t>– Applications OPEN Oct. 1</a:t>
            </a:r>
            <a:br>
              <a:rPr lang="en-CA" sz="2700" dirty="0"/>
            </a:br>
            <a:r>
              <a:rPr lang="en-CA" sz="2700" dirty="0"/>
              <a:t>SFU USES Entrance Scholarship deadline </a:t>
            </a:r>
            <a:r>
              <a:rPr lang="en-CA" sz="2700" b="1" dirty="0"/>
              <a:t>Dec.15</a:t>
            </a:r>
            <a:br>
              <a:rPr lang="en-CA" sz="2700" dirty="0"/>
            </a:br>
            <a:r>
              <a:rPr lang="en-CA" sz="2700" dirty="0"/>
              <a:t>SFU Application deadline is </a:t>
            </a:r>
            <a:r>
              <a:rPr lang="en-CA" sz="2700" b="1" dirty="0"/>
              <a:t>Jan 31</a:t>
            </a:r>
            <a:br>
              <a:rPr lang="en-US" sz="2700" dirty="0"/>
            </a:br>
            <a:r>
              <a:rPr lang="en-CA" sz="2700" b="1" dirty="0"/>
              <a:t>UBC</a:t>
            </a:r>
            <a:r>
              <a:rPr lang="en-CA" sz="2700" dirty="0"/>
              <a:t> – Early Application Deadline is </a:t>
            </a:r>
            <a:r>
              <a:rPr lang="en-CA" sz="2700" b="1" dirty="0"/>
              <a:t>Dec. 1 </a:t>
            </a:r>
            <a:r>
              <a:rPr lang="en-CA" sz="2700" dirty="0"/>
              <a:t>to be considered for the UBC Major Entrance Scholarships.  </a:t>
            </a:r>
            <a:r>
              <a:rPr lang="en-CA" sz="2700" b="1" dirty="0"/>
              <a:t>Final Deadline TO APPLY is Jan. 15</a:t>
            </a:r>
            <a:br>
              <a:rPr lang="en-US" sz="2700" dirty="0"/>
            </a:br>
            <a:r>
              <a:rPr lang="en-CA" sz="2700" b="1" dirty="0"/>
              <a:t>UVic</a:t>
            </a:r>
            <a:r>
              <a:rPr lang="en-CA" sz="2700" dirty="0"/>
              <a:t> –Application deadline is </a:t>
            </a:r>
            <a:r>
              <a:rPr lang="en-CA" sz="2700" b="1" dirty="0"/>
              <a:t>November 30 (new*earlier)</a:t>
            </a:r>
            <a:br>
              <a:rPr lang="en-CA" sz="2700" b="1" dirty="0"/>
            </a:br>
            <a:r>
              <a:rPr lang="en-CA" sz="2700" b="1" dirty="0"/>
              <a:t>Capilano U - Entrance Awards deadline March 1, 2025.  1.9 million last year (holistic)</a:t>
            </a:r>
            <a:br>
              <a:rPr lang="en-US" sz="2700" dirty="0"/>
            </a:br>
            <a:r>
              <a:rPr lang="en-CA" sz="2700" b="1" dirty="0"/>
              <a:t>BCIT</a:t>
            </a:r>
            <a:r>
              <a:rPr lang="en-CA" sz="2700" dirty="0"/>
              <a:t> – Applications open </a:t>
            </a:r>
            <a:r>
              <a:rPr lang="en-CA" sz="2700" b="1" dirty="0"/>
              <a:t>Oct 1 </a:t>
            </a:r>
            <a:r>
              <a:rPr lang="en-CA" sz="2700" dirty="0"/>
              <a:t>until full or by deadline date. Apps for trades programs accepted all year. (rotating</a:t>
            </a:r>
            <a:r>
              <a:rPr lang="en-CA" sz="2200" dirty="0"/>
              <a:t>).  </a:t>
            </a:r>
            <a:r>
              <a:rPr lang="en-CA" sz="2200" dirty="0">
                <a:highlight>
                  <a:srgbClr val="FFFF00"/>
                </a:highlight>
              </a:rPr>
              <a:t>BCIT is now on Education Planner. </a:t>
            </a:r>
            <a:br>
              <a:rPr lang="en-CA" sz="2200" dirty="0">
                <a:highlight>
                  <a:srgbClr val="FFFF00"/>
                </a:highlight>
              </a:rPr>
            </a:br>
            <a:r>
              <a:rPr lang="en-CA" sz="2200" dirty="0"/>
              <a:t>(</a:t>
            </a:r>
            <a:r>
              <a:rPr lang="en-CA" sz="2200" b="1" dirty="0"/>
              <a:t>Many BCIT programs are competitive. Apply early! Double check- some programs </a:t>
            </a:r>
            <a:r>
              <a:rPr lang="en-CA" sz="2200" b="1" i="1" dirty="0"/>
              <a:t>do not accept direct high school applicants</a:t>
            </a:r>
            <a:r>
              <a:rPr lang="en-CA" sz="2200" b="1" dirty="0"/>
              <a:t> &amp; require post-secondary credits to apply)</a:t>
            </a:r>
            <a:endParaRPr lang="en-US" sz="2700" dirty="0"/>
          </a:p>
        </p:txBody>
      </p:sp>
    </p:spTree>
    <p:extLst>
      <p:ext uri="{BB962C8B-B14F-4D97-AF65-F5344CB8AC3E}">
        <p14:creationId xmlns:p14="http://schemas.microsoft.com/office/powerpoint/2010/main" val="3264656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b="1" u="sng" dirty="0">
                <a:latin typeface="+mn-lt"/>
              </a:rPr>
              <a:t>Out-of-Province Applications</a:t>
            </a:r>
            <a:endParaRPr lang="en-US" sz="4000" b="1" u="sng" dirty="0">
              <a:latin typeface="+mn-lt"/>
            </a:endParaRPr>
          </a:p>
        </p:txBody>
      </p:sp>
      <p:sp>
        <p:nvSpPr>
          <p:cNvPr id="4" name="Rectangle 3"/>
          <p:cNvSpPr/>
          <p:nvPr/>
        </p:nvSpPr>
        <p:spPr>
          <a:xfrm>
            <a:off x="1047329" y="1586387"/>
            <a:ext cx="8946541" cy="4832092"/>
          </a:xfrm>
          <a:prstGeom prst="rect">
            <a:avLst/>
          </a:prstGeom>
        </p:spPr>
        <p:txBody>
          <a:bodyPr wrap="square">
            <a:spAutoFit/>
          </a:bodyPr>
          <a:lstStyle/>
          <a:p>
            <a:r>
              <a:rPr lang="en-CA" sz="2800" b="1" dirty="0"/>
              <a:t>Universities in Alberta </a:t>
            </a:r>
            <a:r>
              <a:rPr lang="en-CA" sz="2800" dirty="0"/>
              <a:t>–</a:t>
            </a:r>
            <a:r>
              <a:rPr lang="en-CA" sz="2800" dirty="0">
                <a:hlinkClick r:id="rId2"/>
              </a:rPr>
              <a:t>https://www.applyalberta.ca/pub/</a:t>
            </a:r>
            <a:endParaRPr lang="en-CA" sz="2800" dirty="0"/>
          </a:p>
          <a:p>
            <a:endParaRPr lang="en-US" sz="2800" b="1" dirty="0"/>
          </a:p>
          <a:p>
            <a:r>
              <a:rPr lang="en-CA" sz="2800" b="1" dirty="0"/>
              <a:t>OUAC Ontario University Application Center</a:t>
            </a:r>
            <a:r>
              <a:rPr lang="en-CA" sz="2800" dirty="0"/>
              <a:t>– </a:t>
            </a:r>
          </a:p>
          <a:p>
            <a:r>
              <a:rPr lang="en-CA" sz="2800" dirty="0"/>
              <a:t>apply EARLY (November for U of T) Go to </a:t>
            </a:r>
            <a:r>
              <a:rPr lang="en-CA" sz="2800" dirty="0">
                <a:hlinkClick r:id="rId3"/>
              </a:rPr>
              <a:t>www.ouac.on.ca</a:t>
            </a:r>
            <a:r>
              <a:rPr lang="en-CA" sz="2800" b="1" dirty="0">
                <a:hlinkClick r:id="rId3"/>
              </a:rPr>
              <a:t>/ouac-105</a:t>
            </a:r>
            <a:r>
              <a:rPr lang="en-CA" sz="2800" dirty="0">
                <a:hlinkClick r:id="rId3"/>
              </a:rPr>
              <a:t>/</a:t>
            </a:r>
            <a:r>
              <a:rPr lang="en-CA" sz="2800" dirty="0"/>
              <a:t> (OPEN Now – create your account)</a:t>
            </a:r>
          </a:p>
          <a:p>
            <a:endParaRPr lang="en-CA" sz="2800" dirty="0"/>
          </a:p>
          <a:p>
            <a:r>
              <a:rPr lang="en-CA" sz="2800" b="1" dirty="0"/>
              <a:t>USA College Applications </a:t>
            </a:r>
            <a:r>
              <a:rPr lang="en-CA" sz="2800" dirty="0"/>
              <a:t>via the Common App </a:t>
            </a:r>
            <a:r>
              <a:rPr lang="en-US" sz="2800" dirty="0">
                <a:hlinkClick r:id="rId4"/>
              </a:rPr>
              <a:t>Apply to college with Common App | Your future starts here</a:t>
            </a:r>
            <a:endParaRPr lang="en-CA" sz="2800" dirty="0"/>
          </a:p>
          <a:p>
            <a:endParaRPr lang="en-CA" sz="2800" dirty="0"/>
          </a:p>
          <a:p>
            <a:endParaRPr lang="en-US" sz="2800" dirty="0"/>
          </a:p>
        </p:txBody>
      </p:sp>
    </p:spTree>
    <p:extLst>
      <p:ext uri="{BB962C8B-B14F-4D97-AF65-F5344CB8AC3E}">
        <p14:creationId xmlns:p14="http://schemas.microsoft.com/office/powerpoint/2010/main" val="1277297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1666"/>
            <a:ext cx="10515600" cy="1325563"/>
          </a:xfrm>
        </p:spPr>
        <p:txBody>
          <a:bodyPr>
            <a:normAutofit fontScale="90000"/>
          </a:bodyPr>
          <a:lstStyle/>
          <a:p>
            <a:pPr algn="ctr"/>
            <a:r>
              <a:rPr lang="en-US" b="1" dirty="0">
                <a:latin typeface="+mn-lt"/>
              </a:rPr>
              <a:t>Reminder: </a:t>
            </a:r>
            <a:br>
              <a:rPr lang="en-US" b="1" dirty="0">
                <a:latin typeface="+mn-lt"/>
              </a:rPr>
            </a:br>
            <a:r>
              <a:rPr lang="en-US" dirty="0">
                <a:latin typeface="+mn-lt"/>
              </a:rPr>
              <a:t>Deadlines</a:t>
            </a:r>
            <a:r>
              <a:rPr lang="en-US" dirty="0"/>
              <a:t> are set in </a:t>
            </a:r>
            <a:r>
              <a:rPr lang="en-US" sz="5400" b="1" dirty="0">
                <a:blipFill>
                  <a:blip r:embed="rId2"/>
                  <a:tile tx="0" ty="0" sx="100000" sy="100000" flip="none" algn="tl"/>
                </a:blipFill>
                <a:latin typeface="Arial Black" panose="020B0A04020102020204" pitchFamily="34" charset="0"/>
              </a:rPr>
              <a:t>STONE !!</a:t>
            </a:r>
            <a:br>
              <a:rPr lang="en-US" sz="5400" b="1" dirty="0">
                <a:blipFill>
                  <a:blip r:embed="rId2"/>
                  <a:tile tx="0" ty="0" sx="100000" sy="100000" flip="none" algn="tl"/>
                </a:blipFill>
                <a:latin typeface="Arial Black" panose="020B0A04020102020204" pitchFamily="34" charset="0"/>
              </a:rPr>
            </a:br>
            <a:r>
              <a:rPr lang="en-US" sz="3600" b="1" dirty="0">
                <a:blipFill>
                  <a:blip r:embed="rId2"/>
                  <a:tile tx="0" ty="0" sx="100000" sy="100000" flip="none" algn="tl"/>
                </a:blipFill>
                <a:latin typeface="Arial Black" panose="020B0A04020102020204" pitchFamily="34" charset="0"/>
              </a:rPr>
              <a:t>Do not ignore them!</a:t>
            </a:r>
            <a:br>
              <a:rPr lang="en-US" sz="3600" b="1" dirty="0">
                <a:blipFill>
                  <a:blip r:embed="rId2"/>
                  <a:tile tx="0" ty="0" sx="100000" sy="100000" flip="none" algn="tl"/>
                </a:blipFill>
                <a:latin typeface="Arial Black" panose="020B0A04020102020204" pitchFamily="34" charset="0"/>
              </a:rPr>
            </a:br>
            <a:endParaRPr lang="en-US" sz="5400" b="1" dirty="0">
              <a:blipFill>
                <a:blip r:embed="rId2"/>
                <a:tile tx="0" ty="0" sx="100000" sy="100000" flip="none" algn="tl"/>
              </a:blipFill>
              <a:latin typeface="Arial Black" panose="020B0A04020102020204" pitchFamily="34" charset="0"/>
            </a:endParaRPr>
          </a:p>
        </p:txBody>
      </p:sp>
      <p:sp>
        <p:nvSpPr>
          <p:cNvPr id="3" name="Content Placeholder 2"/>
          <p:cNvSpPr>
            <a:spLocks noGrp="1"/>
          </p:cNvSpPr>
          <p:nvPr>
            <p:ph idx="1"/>
          </p:nvPr>
        </p:nvSpPr>
        <p:spPr>
          <a:xfrm>
            <a:off x="838200" y="2254313"/>
            <a:ext cx="10515600" cy="3922650"/>
          </a:xfrm>
        </p:spPr>
        <p:txBody>
          <a:bodyPr>
            <a:normAutofit lnSpcReduction="10000"/>
          </a:bodyPr>
          <a:lstStyle/>
          <a:p>
            <a:pPr marL="1200150" lvl="2" indent="-285750">
              <a:spcAft>
                <a:spcPts val="400"/>
              </a:spcAft>
              <a:buSzPct val="75000"/>
              <a:buBlip>
                <a:blip r:embed="rId3"/>
              </a:buBlip>
            </a:pPr>
            <a:r>
              <a:rPr lang="en-US" sz="3600" dirty="0">
                <a:latin typeface="KievitPro-Regular"/>
                <a:cs typeface="KievitPro-Regular"/>
              </a:rPr>
              <a:t>College &amp; University application deadlines</a:t>
            </a:r>
          </a:p>
          <a:p>
            <a:pPr marL="1200150" lvl="2" indent="-285750">
              <a:spcAft>
                <a:spcPts val="400"/>
              </a:spcAft>
              <a:buSzPct val="75000"/>
              <a:buBlip>
                <a:blip r:embed="rId3"/>
              </a:buBlip>
            </a:pPr>
            <a:r>
              <a:rPr lang="en-US" sz="3600" dirty="0">
                <a:latin typeface="KievitPro-Regular"/>
                <a:cs typeface="KievitPro-Regular"/>
              </a:rPr>
              <a:t>Online/Distance course completion deadlines</a:t>
            </a:r>
          </a:p>
          <a:p>
            <a:pPr marL="1200150" lvl="2" indent="-285750">
              <a:spcAft>
                <a:spcPts val="400"/>
              </a:spcAft>
              <a:buSzPct val="75000"/>
              <a:buBlip>
                <a:blip r:embed="rId3"/>
              </a:buBlip>
            </a:pPr>
            <a:r>
              <a:rPr lang="en-US" sz="3600" dirty="0">
                <a:latin typeface="KievitPro-Regular"/>
                <a:cs typeface="KievitPro-Regular"/>
              </a:rPr>
              <a:t>Standardized test deadlines TOEFL, SAT, IELTS etc.</a:t>
            </a:r>
          </a:p>
          <a:p>
            <a:pPr marL="1200150" lvl="2" indent="-285750">
              <a:spcAft>
                <a:spcPts val="400"/>
              </a:spcAft>
              <a:buSzPct val="75000"/>
              <a:buBlip>
                <a:blip r:embed="rId3"/>
              </a:buBlip>
            </a:pPr>
            <a:r>
              <a:rPr lang="en-US" sz="3600" dirty="0">
                <a:latin typeface="KievitPro-Regular"/>
                <a:cs typeface="KievitPro-Regular"/>
              </a:rPr>
              <a:t>Transcript request deadlines: </a:t>
            </a:r>
            <a:r>
              <a:rPr lang="en-US" sz="3600" dirty="0" err="1">
                <a:latin typeface="KievitPro-Regular"/>
                <a:cs typeface="KievitPro-Regular"/>
              </a:rPr>
              <a:t>BCeID</a:t>
            </a:r>
            <a:r>
              <a:rPr lang="en-US" sz="3600" dirty="0">
                <a:latin typeface="KievitPro-Regular"/>
                <a:cs typeface="KievitPro-Regular"/>
              </a:rPr>
              <a:t>#, STS deadlines </a:t>
            </a:r>
            <a:r>
              <a:rPr lang="en-US" dirty="0">
                <a:latin typeface="KievitPro-Regular"/>
                <a:cs typeface="KievitPro-Regular"/>
              </a:rPr>
              <a:t>(Reminder- If you apply to additional schools, you must log back in and update you student transcript selections!!) Not sure? Ask Me!</a:t>
            </a:r>
          </a:p>
          <a:p>
            <a:pPr marL="1200150" lvl="2" indent="-285750">
              <a:spcAft>
                <a:spcPts val="400"/>
              </a:spcAft>
              <a:buSzPct val="75000"/>
              <a:buBlip>
                <a:blip r:embed="rId3"/>
              </a:buBlip>
            </a:pPr>
            <a:r>
              <a:rPr lang="en-US" sz="3600" dirty="0">
                <a:latin typeface="KievitPro-Regular"/>
                <a:cs typeface="KievitPro-Regular"/>
              </a:rPr>
              <a:t>Internal deadlines set by your school!  Forms close automatically!</a:t>
            </a:r>
          </a:p>
          <a:p>
            <a:pPr marL="914400" lvl="2" indent="0">
              <a:spcAft>
                <a:spcPts val="400"/>
              </a:spcAft>
              <a:buSzPct val="75000"/>
              <a:buNone/>
            </a:pPr>
            <a:endParaRPr lang="en-US" sz="3600" dirty="0">
              <a:latin typeface="KievitPro-Regular"/>
              <a:cs typeface="KievitPro-Regular"/>
            </a:endParaRPr>
          </a:p>
          <a:p>
            <a:pPr marL="0" indent="0">
              <a:buNone/>
            </a:pPr>
            <a:endParaRPr lang="en-US" dirty="0"/>
          </a:p>
        </p:txBody>
      </p:sp>
    </p:spTree>
    <p:extLst>
      <p:ext uri="{BB962C8B-B14F-4D97-AF65-F5344CB8AC3E}">
        <p14:creationId xmlns:p14="http://schemas.microsoft.com/office/powerpoint/2010/main" val="212222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D52A-AADC-59D1-F5E0-3C8F00EB2F0E}"/>
              </a:ext>
            </a:extLst>
          </p:cNvPr>
          <p:cNvSpPr>
            <a:spLocks noGrp="1"/>
          </p:cNvSpPr>
          <p:nvPr>
            <p:ph type="title"/>
          </p:nvPr>
        </p:nvSpPr>
        <p:spPr/>
        <p:txBody>
          <a:bodyPr/>
          <a:lstStyle/>
          <a:p>
            <a:r>
              <a:rPr lang="en-US" b="1" u="sng" dirty="0"/>
              <a:t>Upcoming EVENTS</a:t>
            </a:r>
            <a:endParaRPr lang="en-CA" b="1" u="sng" dirty="0"/>
          </a:p>
        </p:txBody>
      </p:sp>
      <p:sp>
        <p:nvSpPr>
          <p:cNvPr id="3" name="Content Placeholder 2">
            <a:extLst>
              <a:ext uri="{FF2B5EF4-FFF2-40B4-BE49-F238E27FC236}">
                <a16:creationId xmlns:a16="http://schemas.microsoft.com/office/drawing/2014/main" id="{28DCB737-035E-4A82-D39E-0861FA796AF8}"/>
              </a:ext>
            </a:extLst>
          </p:cNvPr>
          <p:cNvSpPr>
            <a:spLocks noGrp="1"/>
          </p:cNvSpPr>
          <p:nvPr>
            <p:ph idx="1"/>
          </p:nvPr>
        </p:nvSpPr>
        <p:spPr>
          <a:xfrm>
            <a:off x="838200" y="1690688"/>
            <a:ext cx="10515600" cy="4486275"/>
          </a:xfrm>
        </p:spPr>
        <p:txBody>
          <a:bodyPr>
            <a:normAutofit fontScale="85000" lnSpcReduction="20000"/>
          </a:bodyPr>
          <a:lstStyle/>
          <a:p>
            <a:r>
              <a:rPr lang="en-US" b="1" dirty="0"/>
              <a:t>Douglas Campus </a:t>
            </a:r>
            <a:r>
              <a:rPr lang="en-US" dirty="0"/>
              <a:t>Info Fair New West Campus Oct 29th</a:t>
            </a:r>
          </a:p>
          <a:p>
            <a:r>
              <a:rPr lang="en-CA" b="1" dirty="0"/>
              <a:t>U of Alberta </a:t>
            </a:r>
            <a:r>
              <a:rPr lang="en-CA" dirty="0"/>
              <a:t>Oct 7</a:t>
            </a:r>
            <a:r>
              <a:rPr lang="en-CA" baseline="30000" dirty="0"/>
              <a:t>th</a:t>
            </a:r>
            <a:r>
              <a:rPr lang="en-CA" dirty="0"/>
              <a:t> at </a:t>
            </a:r>
            <a:r>
              <a:rPr lang="en-CA" dirty="0">
                <a:solidFill>
                  <a:srgbClr val="FF0000"/>
                </a:solidFill>
              </a:rPr>
              <a:t>Centennial</a:t>
            </a:r>
            <a:r>
              <a:rPr lang="en-CA" dirty="0"/>
              <a:t>/flex </a:t>
            </a:r>
            <a:r>
              <a:rPr lang="en-US" dirty="0"/>
              <a:t>BCIT BIG INFO OCT 9</a:t>
            </a:r>
            <a:r>
              <a:rPr lang="en-US" baseline="30000" dirty="0"/>
              <a:t>th</a:t>
            </a:r>
            <a:r>
              <a:rPr lang="en-US" dirty="0"/>
              <a:t> 4-7 pm Burnaby Campus</a:t>
            </a:r>
          </a:p>
          <a:p>
            <a:r>
              <a:rPr lang="en-US" b="1" dirty="0"/>
              <a:t>BCIT BIG INFO </a:t>
            </a:r>
            <a:r>
              <a:rPr lang="en-US" dirty="0"/>
              <a:t>– Oct 9</a:t>
            </a:r>
            <a:r>
              <a:rPr lang="en-US" baseline="30000" dirty="0"/>
              <a:t>th</a:t>
            </a:r>
            <a:r>
              <a:rPr lang="en-US" dirty="0"/>
              <a:t> Burnaby Campus</a:t>
            </a:r>
          </a:p>
          <a:p>
            <a:r>
              <a:rPr lang="en-US" b="1" dirty="0"/>
              <a:t>PSBC FAIR OCT 21st </a:t>
            </a:r>
            <a:r>
              <a:rPr lang="en-US" dirty="0"/>
              <a:t>9-11 AM at </a:t>
            </a:r>
            <a:r>
              <a:rPr lang="en-US" dirty="0">
                <a:solidFill>
                  <a:srgbClr val="FF0000"/>
                </a:solidFill>
              </a:rPr>
              <a:t>Centennial </a:t>
            </a:r>
            <a:r>
              <a:rPr lang="en-US" dirty="0"/>
              <a:t>Gr. 11/12’s</a:t>
            </a:r>
          </a:p>
          <a:p>
            <a:r>
              <a:rPr lang="en-CA" b="1" dirty="0"/>
              <a:t>SFU Beedie </a:t>
            </a:r>
            <a:r>
              <a:rPr lang="en-CA" dirty="0"/>
              <a:t>at </a:t>
            </a:r>
            <a:r>
              <a:rPr lang="en-CA" dirty="0">
                <a:solidFill>
                  <a:srgbClr val="FF0000"/>
                </a:solidFill>
              </a:rPr>
              <a:t>Centennial </a:t>
            </a:r>
            <a:r>
              <a:rPr lang="en-CA" dirty="0"/>
              <a:t>Oct 16 at lunch </a:t>
            </a:r>
          </a:p>
          <a:p>
            <a:r>
              <a:rPr lang="en-US" dirty="0"/>
              <a:t>VCC Info Week Oct 21-25</a:t>
            </a:r>
            <a:endParaRPr lang="en-CA" dirty="0"/>
          </a:p>
          <a:p>
            <a:r>
              <a:rPr lang="en-US" b="1" dirty="0"/>
              <a:t>Douglas College </a:t>
            </a:r>
            <a:r>
              <a:rPr lang="en-US" dirty="0"/>
              <a:t>Info session November 20 at </a:t>
            </a:r>
            <a:r>
              <a:rPr lang="en-US" dirty="0">
                <a:solidFill>
                  <a:srgbClr val="FF0000"/>
                </a:solidFill>
              </a:rPr>
              <a:t>Centennial</a:t>
            </a:r>
          </a:p>
          <a:p>
            <a:r>
              <a:rPr lang="en-US" dirty="0"/>
              <a:t>Explore </a:t>
            </a:r>
            <a:r>
              <a:rPr lang="en-US" b="1" dirty="0"/>
              <a:t>CapU</a:t>
            </a:r>
            <a:r>
              <a:rPr lang="en-US" dirty="0"/>
              <a:t> Open House Nov 30</a:t>
            </a:r>
            <a:r>
              <a:rPr lang="en-US" baseline="30000" dirty="0"/>
              <a:t>th</a:t>
            </a:r>
            <a:endParaRPr lang="en-US" dirty="0"/>
          </a:p>
          <a:p>
            <a:r>
              <a:rPr lang="en-US" dirty="0"/>
              <a:t>VCC Info Week Oct 21-25</a:t>
            </a:r>
          </a:p>
          <a:p>
            <a:pPr marL="0" indent="0">
              <a:buNone/>
            </a:pPr>
            <a:r>
              <a:rPr lang="en-US" sz="2000" dirty="0"/>
              <a:t>More being added regularly: </a:t>
            </a:r>
          </a:p>
          <a:p>
            <a:pPr marL="0" indent="0">
              <a:buNone/>
            </a:pPr>
            <a:r>
              <a:rPr lang="en-US" sz="2000" dirty="0">
                <a:hlinkClick r:id="rId2"/>
              </a:rPr>
              <a:t>Career Centre - Centennial Secondary School (sd43.bc.ca)</a:t>
            </a:r>
            <a:endParaRPr lang="en-US" sz="2000" dirty="0"/>
          </a:p>
          <a:p>
            <a:pPr marL="0" indent="0">
              <a:buNone/>
            </a:pPr>
            <a:endParaRPr lang="en-US" sz="2000" dirty="0"/>
          </a:p>
          <a:p>
            <a:endParaRPr lang="en-US" dirty="0"/>
          </a:p>
        </p:txBody>
      </p:sp>
      <p:pic>
        <p:nvPicPr>
          <p:cNvPr id="7" name="Picture 6" descr="A collage of people at a convention&#10;&#10;Description automatically generated">
            <a:extLst>
              <a:ext uri="{FF2B5EF4-FFF2-40B4-BE49-F238E27FC236}">
                <a16:creationId xmlns:a16="http://schemas.microsoft.com/office/drawing/2014/main" id="{D9F4A1BC-C4C7-E764-4E0E-1A2C2EF29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1566" y="4100254"/>
            <a:ext cx="2670434" cy="2670434"/>
          </a:xfrm>
          <a:prstGeom prst="rect">
            <a:avLst/>
          </a:prstGeom>
        </p:spPr>
      </p:pic>
    </p:spTree>
    <p:extLst>
      <p:ext uri="{BB962C8B-B14F-4D97-AF65-F5344CB8AC3E}">
        <p14:creationId xmlns:p14="http://schemas.microsoft.com/office/powerpoint/2010/main" val="857175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C66E84-2B42-463F-8329-75BA0D521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E33AD9-85FB-2794-5455-0A9EA12C1022}"/>
              </a:ext>
            </a:extLst>
          </p:cNvPr>
          <p:cNvPicPr>
            <a:picLocks noChangeAspect="1"/>
          </p:cNvPicPr>
          <p:nvPr/>
        </p:nvPicPr>
        <p:blipFill>
          <a:blip r:embed="rId2"/>
          <a:stretch>
            <a:fillRect/>
          </a:stretch>
        </p:blipFill>
        <p:spPr>
          <a:xfrm>
            <a:off x="564492" y="787651"/>
            <a:ext cx="4853485" cy="4853485"/>
          </a:xfrm>
          <a:prstGeom prst="rect">
            <a:avLst/>
          </a:prstGeom>
        </p:spPr>
      </p:pic>
      <p:sp>
        <p:nvSpPr>
          <p:cNvPr id="2" name="Title 1">
            <a:extLst>
              <a:ext uri="{FF2B5EF4-FFF2-40B4-BE49-F238E27FC236}">
                <a16:creationId xmlns:a16="http://schemas.microsoft.com/office/drawing/2014/main" id="{3A96D8E8-349E-418D-8D7A-F1B0BF0E88FB}"/>
              </a:ext>
            </a:extLst>
          </p:cNvPr>
          <p:cNvSpPr>
            <a:spLocks noGrp="1"/>
          </p:cNvSpPr>
          <p:nvPr>
            <p:ph type="title"/>
          </p:nvPr>
        </p:nvSpPr>
        <p:spPr>
          <a:xfrm>
            <a:off x="5881665" y="491718"/>
            <a:ext cx="5749778" cy="5250770"/>
          </a:xfrm>
        </p:spPr>
        <p:txBody>
          <a:bodyPr vert="horz" lIns="91440" tIns="45720" rIns="91440" bIns="45720" rtlCol="0" anchor="t">
            <a:normAutofit fontScale="90000"/>
          </a:bodyPr>
          <a:lstStyle/>
          <a:p>
            <a:pPr algn="ctr"/>
            <a:r>
              <a:rPr lang="en-US" b="1" dirty="0"/>
              <a:t>Good Luck! </a:t>
            </a:r>
            <a:br>
              <a:rPr lang="en-US" b="1" dirty="0"/>
            </a:br>
            <a:r>
              <a:rPr lang="en-US" sz="6700" b="1" dirty="0">
                <a:latin typeface="Brush Script MT" panose="03060802040406070304" pitchFamily="66" charset="0"/>
              </a:rPr>
              <a:t>Thanks for attending! </a:t>
            </a:r>
            <a:br>
              <a:rPr lang="en-US" b="1" dirty="0"/>
            </a:br>
            <a:r>
              <a:rPr lang="en-US" sz="4000" b="1" dirty="0">
                <a:solidFill>
                  <a:srgbClr val="FF0000"/>
                </a:solidFill>
                <a:latin typeface="Aharoni" panose="020F0502020204030204" pitchFamily="2" charset="-79"/>
                <a:cs typeface="Aharoni" panose="020F0502020204030204" pitchFamily="2" charset="-79"/>
              </a:rPr>
              <a:t>The next scholarship meeting Thurs. Feb 13</a:t>
            </a:r>
            <a:r>
              <a:rPr lang="en-US" sz="4000" b="1" baseline="30000" dirty="0">
                <a:solidFill>
                  <a:srgbClr val="FF0000"/>
                </a:solidFill>
                <a:latin typeface="Aharoni" panose="020F0502020204030204" pitchFamily="2" charset="-79"/>
                <a:cs typeface="Aharoni" panose="020F0502020204030204" pitchFamily="2" charset="-79"/>
              </a:rPr>
              <a:t>th</a:t>
            </a:r>
            <a:br>
              <a:rPr lang="en-US" sz="4000" b="1" dirty="0">
                <a:solidFill>
                  <a:srgbClr val="FF0000"/>
                </a:solidFill>
                <a:latin typeface="Aharoni" panose="020F0502020204030204" pitchFamily="2" charset="-79"/>
                <a:cs typeface="Aharoni" panose="020F0502020204030204" pitchFamily="2" charset="-79"/>
              </a:rPr>
            </a:br>
            <a:br>
              <a:rPr lang="en-US" sz="4000" b="1" dirty="0">
                <a:solidFill>
                  <a:srgbClr val="FF0000"/>
                </a:solidFill>
                <a:latin typeface="Aharoni" panose="020F0502020204030204" pitchFamily="2" charset="-79"/>
                <a:cs typeface="Aharoni" panose="020F0502020204030204" pitchFamily="2" charset="-79"/>
              </a:rPr>
            </a:br>
            <a:r>
              <a:rPr lang="en-US" sz="4000" b="1" dirty="0">
                <a:solidFill>
                  <a:srgbClr val="FF0000"/>
                </a:solidFill>
                <a:latin typeface="Aharoni" panose="020F0502020204030204" pitchFamily="2" charset="-79"/>
                <a:cs typeface="Aharoni" panose="020F0502020204030204" pitchFamily="2" charset="-79"/>
              </a:rPr>
              <a:t>-Local Scholarship application package &amp; District/Community awards</a:t>
            </a:r>
            <a:r>
              <a:rPr lang="en-US" b="1" dirty="0">
                <a:solidFill>
                  <a:srgbClr val="FF0000"/>
                </a:solidFill>
                <a:latin typeface="Aharoni" panose="020F0502020204030204" pitchFamily="2" charset="-79"/>
                <a:cs typeface="Aharoni" panose="020F0502020204030204" pitchFamily="2" charset="-79"/>
              </a:rPr>
              <a:t>.</a:t>
            </a:r>
            <a:br>
              <a:rPr lang="en-US" sz="5400" dirty="0"/>
            </a:br>
            <a:endParaRPr lang="en-US" sz="5400" dirty="0"/>
          </a:p>
        </p:txBody>
      </p:sp>
      <p:pic>
        <p:nvPicPr>
          <p:cNvPr id="8" name="Content Placeholder 7">
            <a:extLst>
              <a:ext uri="{FF2B5EF4-FFF2-40B4-BE49-F238E27FC236}">
                <a16:creationId xmlns:a16="http://schemas.microsoft.com/office/drawing/2014/main" id="{69B52EB6-4E93-509C-9221-2D54218DC2F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226162" y="1689178"/>
            <a:ext cx="1596447" cy="1551964"/>
          </a:xfrm>
        </p:spPr>
      </p:pic>
    </p:spTree>
    <p:extLst>
      <p:ext uri="{BB962C8B-B14F-4D97-AF65-F5344CB8AC3E}">
        <p14:creationId xmlns:p14="http://schemas.microsoft.com/office/powerpoint/2010/main" val="1700970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A9E9-1170-2A70-93AB-0169ABE050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970E7B-7B25-9BC7-CD0F-6CA0177C080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B28BE1D-99DB-68F2-8711-FE26B970213D}"/>
              </a:ext>
            </a:extLst>
          </p:cNvPr>
          <p:cNvPicPr>
            <a:picLocks noChangeAspect="1"/>
          </p:cNvPicPr>
          <p:nvPr/>
        </p:nvPicPr>
        <p:blipFill>
          <a:blip r:embed="rId2"/>
          <a:stretch>
            <a:fillRect/>
          </a:stretch>
        </p:blipFill>
        <p:spPr>
          <a:xfrm>
            <a:off x="657" y="0"/>
            <a:ext cx="12190686" cy="6858000"/>
          </a:xfrm>
          <a:prstGeom prst="rect">
            <a:avLst/>
          </a:prstGeom>
        </p:spPr>
      </p:pic>
    </p:spTree>
    <p:extLst>
      <p:ext uri="{BB962C8B-B14F-4D97-AF65-F5344CB8AC3E}">
        <p14:creationId xmlns:p14="http://schemas.microsoft.com/office/powerpoint/2010/main" val="264147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A qr code on a white background&#10;&#10;Description automatically generated">
            <a:extLst>
              <a:ext uri="{FF2B5EF4-FFF2-40B4-BE49-F238E27FC236}">
                <a16:creationId xmlns:a16="http://schemas.microsoft.com/office/drawing/2014/main" id="{29E5FE51-A4F0-0B5C-DD29-19C5E075DC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7250" y="2572544"/>
            <a:ext cx="2857500" cy="2857500"/>
          </a:xfrm>
        </p:spPr>
      </p:pic>
      <p:pic>
        <p:nvPicPr>
          <p:cNvPr id="4" name="Picture 3"/>
          <p:cNvPicPr>
            <a:picLocks noChangeAspect="1"/>
          </p:cNvPicPr>
          <p:nvPr/>
        </p:nvPicPr>
        <p:blipFill>
          <a:blip r:embed="rId3"/>
          <a:stretch>
            <a:fillRect/>
          </a:stretch>
        </p:blipFill>
        <p:spPr>
          <a:xfrm>
            <a:off x="-2965622" y="-1417993"/>
            <a:ext cx="16002000" cy="10001250"/>
          </a:xfrm>
          <a:prstGeom prst="rect">
            <a:avLst/>
          </a:prstGeom>
        </p:spPr>
      </p:pic>
      <p:sp>
        <p:nvSpPr>
          <p:cNvPr id="5" name="Down Arrow 4"/>
          <p:cNvSpPr/>
          <p:nvPr/>
        </p:nvSpPr>
        <p:spPr>
          <a:xfrm rot="15704190">
            <a:off x="587092" y="2158214"/>
            <a:ext cx="616744" cy="1475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56741C0-E2EA-43B0-A511-FCF305337FA9}"/>
              </a:ext>
            </a:extLst>
          </p:cNvPr>
          <p:cNvSpPr/>
          <p:nvPr/>
        </p:nvSpPr>
        <p:spPr>
          <a:xfrm>
            <a:off x="1558119" y="2598234"/>
            <a:ext cx="1363500" cy="42374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6" name="TextBox 5"/>
          <p:cNvSpPr txBox="1"/>
          <p:nvPr/>
        </p:nvSpPr>
        <p:spPr>
          <a:xfrm>
            <a:off x="8024327" y="4432516"/>
            <a:ext cx="3085633" cy="1885987"/>
          </a:xfrm>
          <a:prstGeom prst="rect">
            <a:avLst/>
          </a:prstGeom>
          <a:solidFill>
            <a:srgbClr val="FFFF00"/>
          </a:solidFill>
        </p:spPr>
        <p:txBody>
          <a:bodyPr wrap="square" rtlCol="0">
            <a:spAutoFit/>
          </a:bodyPr>
          <a:lstStyle/>
          <a:p>
            <a:pPr algn="ctr"/>
            <a:endParaRPr lang="en-US" sz="2800" b="1" dirty="0"/>
          </a:p>
        </p:txBody>
      </p:sp>
      <p:pic>
        <p:nvPicPr>
          <p:cNvPr id="11" name="Picture 10" descr="A qr code on a white background&#10;&#10;Description automatically generated">
            <a:extLst>
              <a:ext uri="{FF2B5EF4-FFF2-40B4-BE49-F238E27FC236}">
                <a16:creationId xmlns:a16="http://schemas.microsoft.com/office/drawing/2014/main" id="{3E455FDA-448E-A04A-128A-850371A8F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762" y="4693108"/>
            <a:ext cx="1364802" cy="1364802"/>
          </a:xfrm>
          <a:prstGeom prst="rect">
            <a:avLst/>
          </a:prstGeom>
        </p:spPr>
      </p:pic>
    </p:spTree>
    <p:extLst>
      <p:ext uri="{BB962C8B-B14F-4D97-AF65-F5344CB8AC3E}">
        <p14:creationId xmlns:p14="http://schemas.microsoft.com/office/powerpoint/2010/main" val="73152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83B58F2-871A-432C-99FD-960122F95DF7}"/>
              </a:ext>
            </a:extLst>
          </p:cNvPr>
          <p:cNvPicPr>
            <a:picLocks noGrp="1" noChangeAspect="1"/>
          </p:cNvPicPr>
          <p:nvPr>
            <p:ph idx="1"/>
          </p:nvPr>
        </p:nvPicPr>
        <p:blipFill rotWithShape="1">
          <a:blip r:embed="rId2"/>
          <a:srcRect l="10481" t="27757" r="63856" b="6775"/>
          <a:stretch/>
        </p:blipFill>
        <p:spPr>
          <a:xfrm>
            <a:off x="2475570" y="327985"/>
            <a:ext cx="7727796" cy="6424078"/>
          </a:xfrm>
          <a:prstGeom prst="rect">
            <a:avLst/>
          </a:prstGeom>
        </p:spPr>
      </p:pic>
      <p:sp>
        <p:nvSpPr>
          <p:cNvPr id="5" name="Oval 4">
            <a:extLst>
              <a:ext uri="{FF2B5EF4-FFF2-40B4-BE49-F238E27FC236}">
                <a16:creationId xmlns:a16="http://schemas.microsoft.com/office/drawing/2014/main" id="{F8299395-F101-4883-A3D5-63C5EF578933}"/>
              </a:ext>
            </a:extLst>
          </p:cNvPr>
          <p:cNvSpPr/>
          <p:nvPr/>
        </p:nvSpPr>
        <p:spPr>
          <a:xfrm>
            <a:off x="8173844" y="256478"/>
            <a:ext cx="1650380" cy="6913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6FABEBBC-1CC1-4EC3-A6CF-D9BE8ED906AB}"/>
              </a:ext>
            </a:extLst>
          </p:cNvPr>
          <p:cNvSpPr txBox="1"/>
          <p:nvPr/>
        </p:nvSpPr>
        <p:spPr>
          <a:xfrm>
            <a:off x="315952" y="327985"/>
            <a:ext cx="2159618" cy="6001643"/>
          </a:xfrm>
          <a:prstGeom prst="rect">
            <a:avLst/>
          </a:prstGeom>
          <a:noFill/>
        </p:spPr>
        <p:txBody>
          <a:bodyPr wrap="square" rtlCol="0">
            <a:spAutoFit/>
          </a:bodyPr>
          <a:lstStyle/>
          <a:p>
            <a:pPr algn="ctr"/>
            <a:r>
              <a:rPr lang="en-US" sz="2400" b="1" dirty="0"/>
              <a:t>Select buttons for information and links regarding </a:t>
            </a:r>
            <a:r>
              <a:rPr lang="en-US" sz="2400" b="1" dirty="0">
                <a:solidFill>
                  <a:srgbClr val="FF0000"/>
                </a:solidFill>
              </a:rPr>
              <a:t>Financial Aid &amp; Awards (Scholarships/ Bursaries)</a:t>
            </a:r>
          </a:p>
          <a:p>
            <a:pPr algn="ctr"/>
            <a:r>
              <a:rPr lang="en-US" sz="2400" dirty="0">
                <a:solidFill>
                  <a:srgbClr val="FF0000"/>
                </a:solidFill>
                <a:highlight>
                  <a:srgbClr val="FFFF00"/>
                </a:highlight>
              </a:rPr>
              <a:t>Also</a:t>
            </a:r>
            <a:r>
              <a:rPr lang="en-US" sz="2400" b="1" dirty="0">
                <a:solidFill>
                  <a:srgbClr val="FF0000"/>
                </a:solidFill>
              </a:rPr>
              <a:t> </a:t>
            </a:r>
            <a:r>
              <a:rPr lang="en-US" sz="2400" b="1" dirty="0">
                <a:solidFill>
                  <a:srgbClr val="FF0000"/>
                </a:solidFill>
                <a:highlight>
                  <a:srgbClr val="FFFF00"/>
                </a:highlight>
              </a:rPr>
              <a:t>Employment, Volunteering and Post-Secondary Information and info sessions</a:t>
            </a:r>
            <a:r>
              <a:rPr lang="en-US" sz="2400" b="1" dirty="0">
                <a:highlight>
                  <a:srgbClr val="FFFF00"/>
                </a:highlight>
              </a:rPr>
              <a:t>.  </a:t>
            </a:r>
            <a:endParaRPr lang="en-CA" sz="2400" b="1" dirty="0">
              <a:highlight>
                <a:srgbClr val="FFFF00"/>
              </a:highlight>
            </a:endParaRPr>
          </a:p>
        </p:txBody>
      </p:sp>
      <p:pic>
        <p:nvPicPr>
          <p:cNvPr id="3" name="Picture 2">
            <a:extLst>
              <a:ext uri="{FF2B5EF4-FFF2-40B4-BE49-F238E27FC236}">
                <a16:creationId xmlns:a16="http://schemas.microsoft.com/office/drawing/2014/main" id="{DE93A243-FD0D-382B-9165-6072B7208F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28337" y="2044137"/>
            <a:ext cx="1495887" cy="1495887"/>
          </a:xfrm>
          <a:prstGeom prst="rect">
            <a:avLst/>
          </a:prstGeom>
        </p:spPr>
      </p:pic>
    </p:spTree>
    <p:extLst>
      <p:ext uri="{BB962C8B-B14F-4D97-AF65-F5344CB8AC3E}">
        <p14:creationId xmlns:p14="http://schemas.microsoft.com/office/powerpoint/2010/main" val="402957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47551" y="-79714"/>
            <a:ext cx="16002000" cy="10001250"/>
          </a:xfrm>
          <a:prstGeom prst="rect">
            <a:avLst/>
          </a:prstGeom>
        </p:spPr>
      </p:pic>
      <p:sp>
        <p:nvSpPr>
          <p:cNvPr id="5" name="Down Arrow 4"/>
          <p:cNvSpPr/>
          <p:nvPr/>
        </p:nvSpPr>
        <p:spPr>
          <a:xfrm rot="19717925">
            <a:off x="9512317" y="4653942"/>
            <a:ext cx="567579" cy="533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FDF8E9-266E-40B6-9754-97BE74E5FA2E}"/>
              </a:ext>
            </a:extLst>
          </p:cNvPr>
          <p:cNvSpPr/>
          <p:nvPr/>
        </p:nvSpPr>
        <p:spPr>
          <a:xfrm>
            <a:off x="3601844" y="6055112"/>
            <a:ext cx="4850780" cy="59101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105A360A-5067-4BEB-A9D9-277E45301E84}"/>
              </a:ext>
            </a:extLst>
          </p:cNvPr>
          <p:cNvSpPr txBox="1"/>
          <p:nvPr/>
        </p:nvSpPr>
        <p:spPr>
          <a:xfrm rot="20520851">
            <a:off x="7670489" y="4162780"/>
            <a:ext cx="3320955" cy="369332"/>
          </a:xfrm>
          <a:prstGeom prst="rect">
            <a:avLst/>
          </a:prstGeom>
          <a:solidFill>
            <a:srgbClr val="FFFF00"/>
          </a:solidFill>
        </p:spPr>
        <p:txBody>
          <a:bodyPr wrap="square" rtlCol="0">
            <a:spAutoFit/>
          </a:bodyPr>
          <a:lstStyle/>
          <a:p>
            <a:r>
              <a:rPr lang="en-US" dirty="0"/>
              <a:t>SCHOLARSHIPS ARE LISTED here</a:t>
            </a:r>
            <a:endParaRPr lang="en-CA" dirty="0"/>
          </a:p>
        </p:txBody>
      </p:sp>
      <p:sp>
        <p:nvSpPr>
          <p:cNvPr id="8" name="Rectangle 7">
            <a:extLst>
              <a:ext uri="{FF2B5EF4-FFF2-40B4-BE49-F238E27FC236}">
                <a16:creationId xmlns:a16="http://schemas.microsoft.com/office/drawing/2014/main" id="{452FB0D6-FD9A-6A72-06CE-1D2960974684}"/>
              </a:ext>
            </a:extLst>
          </p:cNvPr>
          <p:cNvSpPr/>
          <p:nvPr/>
        </p:nvSpPr>
        <p:spPr>
          <a:xfrm rot="20861605">
            <a:off x="1861695" y="6975019"/>
            <a:ext cx="2350451" cy="707886"/>
          </a:xfrm>
          <a:prstGeom prst="rect">
            <a:avLst/>
          </a:prstGeom>
          <a:solidFill>
            <a:srgbClr val="FFFF00"/>
          </a:solidFill>
        </p:spPr>
        <p:txBody>
          <a:bodyPr wrap="none" lIns="91440" tIns="45720" rIns="91440" bIns="45720">
            <a:spAutoFit/>
          </a:bodyPr>
          <a:lstStyle/>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Click on each award </a:t>
            </a:r>
          </a:p>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listing for details!</a:t>
            </a:r>
          </a:p>
        </p:txBody>
      </p:sp>
    </p:spTree>
    <p:extLst>
      <p:ext uri="{BB962C8B-B14F-4D97-AF65-F5344CB8AC3E}">
        <p14:creationId xmlns:p14="http://schemas.microsoft.com/office/powerpoint/2010/main" val="89073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u="sng" spc="-200" dirty="0"/>
              <a:t>FAQ’s</a:t>
            </a:r>
            <a:endParaRPr lang="en-US" b="1" u="sng" dirty="0"/>
          </a:p>
        </p:txBody>
      </p:sp>
      <p:sp>
        <p:nvSpPr>
          <p:cNvPr id="3" name="Content Placeholder 2"/>
          <p:cNvSpPr>
            <a:spLocks noGrp="1"/>
          </p:cNvSpPr>
          <p:nvPr>
            <p:ph idx="1"/>
          </p:nvPr>
        </p:nvSpPr>
        <p:spPr>
          <a:xfrm>
            <a:off x="1011498" y="1458098"/>
            <a:ext cx="9905546" cy="4428072"/>
          </a:xfrm>
        </p:spPr>
        <p:txBody>
          <a:bodyPr/>
          <a:lstStyle/>
          <a:p>
            <a:r>
              <a:rPr lang="en-US" sz="2800" b="1" dirty="0"/>
              <a:t>WHEN</a:t>
            </a:r>
            <a:r>
              <a:rPr lang="en-US" sz="2800" dirty="0"/>
              <a:t> should I apply for scholarships</a:t>
            </a:r>
            <a:r>
              <a:rPr lang="en-US" dirty="0"/>
              <a:t>?</a:t>
            </a:r>
            <a:endParaRPr lang="en-US" sz="2800" dirty="0"/>
          </a:p>
          <a:p>
            <a:r>
              <a:rPr lang="en-US" sz="2800" dirty="0"/>
              <a:t>Start research NOW for </a:t>
            </a:r>
            <a:r>
              <a:rPr lang="en-US" sz="2800" u="sng" dirty="0"/>
              <a:t>Entrance</a:t>
            </a:r>
            <a:r>
              <a:rPr lang="en-US" sz="2800" dirty="0"/>
              <a:t> Scholarships and National/</a:t>
            </a:r>
            <a:r>
              <a:rPr lang="en-US" sz="2800" u="sng" dirty="0"/>
              <a:t>Major</a:t>
            </a:r>
            <a:r>
              <a:rPr lang="en-US" sz="2800" dirty="0"/>
              <a:t> Awards</a:t>
            </a:r>
          </a:p>
          <a:p>
            <a:r>
              <a:rPr lang="en-US" sz="2800" dirty="0"/>
              <a:t>However, many scholarship deadlines occur within the months of </a:t>
            </a:r>
            <a:r>
              <a:rPr lang="en-US" sz="2800" b="1" dirty="0">
                <a:highlight>
                  <a:srgbClr val="FFFF00"/>
                </a:highlight>
              </a:rPr>
              <a:t>February-May</a:t>
            </a:r>
            <a:endParaRPr lang="en-US" dirty="0"/>
          </a:p>
          <a:p>
            <a:pPr lvl="2"/>
            <a:endParaRPr lang="en-US" dirty="0"/>
          </a:p>
          <a:p>
            <a:pPr lvl="2"/>
            <a:endParaRPr lang="en-US" dirty="0"/>
          </a:p>
        </p:txBody>
      </p:sp>
      <p:graphicFrame>
        <p:nvGraphicFramePr>
          <p:cNvPr id="4" name="Chart 3"/>
          <p:cNvGraphicFramePr/>
          <p:nvPr>
            <p:extLst>
              <p:ext uri="{D42A27DB-BD31-4B8C-83A1-F6EECF244321}">
                <p14:modId xmlns:p14="http://schemas.microsoft.com/office/powerpoint/2010/main" val="3552988525"/>
              </p:ext>
            </p:extLst>
          </p:nvPr>
        </p:nvGraphicFramePr>
        <p:xfrm>
          <a:off x="1561171" y="3429001"/>
          <a:ext cx="8396868" cy="3063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452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98" y="1056596"/>
            <a:ext cx="10515600" cy="815071"/>
          </a:xfrm>
        </p:spPr>
        <p:txBody>
          <a:bodyPr>
            <a:normAutofit fontScale="90000"/>
          </a:bodyPr>
          <a:lstStyle/>
          <a:p>
            <a:pPr algn="ctr"/>
            <a:r>
              <a:rPr lang="en-US" sz="4000" b="1" dirty="0"/>
              <a:t>SCHOLARSHIPS, BURSARIES &amp; AWARDS - AN OVERVIEW</a:t>
            </a:r>
            <a:br>
              <a:rPr lang="en-US" sz="4000" b="1" dirty="0"/>
            </a:br>
            <a:r>
              <a:rPr lang="en-US" sz="4000" b="1" i="1" dirty="0">
                <a:solidFill>
                  <a:srgbClr val="FF0000"/>
                </a:solidFill>
              </a:rPr>
              <a:t>Financial aid </a:t>
            </a:r>
            <a:r>
              <a:rPr lang="en-US" sz="4000" i="1" dirty="0">
                <a:solidFill>
                  <a:srgbClr val="FF0000"/>
                </a:solidFill>
              </a:rPr>
              <a:t>is not the same as </a:t>
            </a:r>
            <a:r>
              <a:rPr lang="en-US" sz="4000" b="1" i="1" dirty="0">
                <a:solidFill>
                  <a:srgbClr val="FF0000"/>
                </a:solidFill>
              </a:rPr>
              <a:t>Financial</a:t>
            </a:r>
            <a:r>
              <a:rPr lang="en-US" sz="4000" i="1" dirty="0">
                <a:solidFill>
                  <a:srgbClr val="FF0000"/>
                </a:solidFill>
              </a:rPr>
              <a:t> </a:t>
            </a:r>
            <a:r>
              <a:rPr lang="en-US" sz="4000" b="1" i="1" dirty="0">
                <a:solidFill>
                  <a:srgbClr val="FF0000"/>
                </a:solidFill>
              </a:rPr>
              <a:t>need</a:t>
            </a:r>
            <a:br>
              <a:rPr lang="en-US" dirty="0"/>
            </a:br>
            <a:endParaRPr lang="en-US" dirty="0"/>
          </a:p>
        </p:txBody>
      </p:sp>
      <p:sp>
        <p:nvSpPr>
          <p:cNvPr id="5" name="Content Placeholder 4"/>
          <p:cNvSpPr>
            <a:spLocks noGrp="1"/>
          </p:cNvSpPr>
          <p:nvPr>
            <p:ph idx="1"/>
          </p:nvPr>
        </p:nvSpPr>
        <p:spPr>
          <a:xfrm>
            <a:off x="959498" y="1821769"/>
            <a:ext cx="10682374" cy="4195481"/>
          </a:xfrm>
        </p:spPr>
        <p:txBody>
          <a:bodyPr>
            <a:noAutofit/>
          </a:bodyPr>
          <a:lstStyle/>
          <a:p>
            <a:pPr marL="0" marR="0" indent="0">
              <a:spcBef>
                <a:spcPts val="0"/>
              </a:spcBef>
              <a:buNone/>
            </a:pPr>
            <a:r>
              <a:rPr lang="en-US" sz="2800" b="1" dirty="0"/>
              <a:t>Financial Aid</a:t>
            </a:r>
            <a:r>
              <a:rPr lang="en-US" sz="2800" dirty="0"/>
              <a:t>:</a:t>
            </a:r>
            <a:endParaRPr lang="en-US" sz="2800" b="1" dirty="0"/>
          </a:p>
          <a:p>
            <a:pPr marL="0" marR="0">
              <a:spcBef>
                <a:spcPts val="0"/>
              </a:spcBef>
            </a:pPr>
            <a:r>
              <a:rPr lang="en-US" dirty="0"/>
              <a:t>M</a:t>
            </a:r>
            <a:r>
              <a:rPr lang="en-US" sz="2800" dirty="0">
                <a:effectLst/>
              </a:rPr>
              <a:t>onetary support, as a loan or scholarship, that is used to pay for school, especially higher education:</a:t>
            </a:r>
          </a:p>
          <a:p>
            <a:pPr marL="0" marR="0" indent="0">
              <a:spcBef>
                <a:spcPts val="0"/>
              </a:spcBef>
              <a:buNone/>
            </a:pPr>
            <a:r>
              <a:rPr lang="en-US" sz="2800" i="1" dirty="0">
                <a:effectLst/>
              </a:rPr>
              <a:t>“I don’t qualify for need-based financial aid, so I’ll have to hope I’m awarded a </a:t>
            </a:r>
            <a:r>
              <a:rPr lang="en-US" sz="2800" b="1" i="1" dirty="0">
                <a:effectLst/>
              </a:rPr>
              <a:t>merit-based achievement, community service </a:t>
            </a:r>
            <a:r>
              <a:rPr lang="en-US" b="1" i="1" dirty="0"/>
              <a:t>and/or </a:t>
            </a:r>
            <a:r>
              <a:rPr lang="en-US" sz="2800" b="1" i="1" dirty="0">
                <a:effectLst/>
              </a:rPr>
              <a:t>leadership awards.”</a:t>
            </a:r>
            <a:br>
              <a:rPr lang="en-US" sz="2800" dirty="0">
                <a:effectLst/>
              </a:rPr>
            </a:br>
            <a:br>
              <a:rPr lang="en-US" dirty="0"/>
            </a:br>
            <a:r>
              <a:rPr lang="en-CA" b="1" dirty="0">
                <a:effectLst/>
              </a:rPr>
              <a:t>Financial Need</a:t>
            </a:r>
          </a:p>
          <a:p>
            <a:pPr marL="0" marR="0">
              <a:spcBef>
                <a:spcPts val="0"/>
              </a:spcBef>
            </a:pPr>
            <a:r>
              <a:rPr lang="en-CA" dirty="0">
                <a:effectLst/>
              </a:rPr>
              <a:t>The difference between the </a:t>
            </a:r>
            <a:r>
              <a:rPr lang="en-CA" dirty="0">
                <a:effectLst/>
                <a:hlinkClick r:id="rId2">
                  <a:extLst>
                    <a:ext uri="{A12FA001-AC4F-418D-AE19-62706E023703}">
                      <ahyp:hlinkClr xmlns:ahyp="http://schemas.microsoft.com/office/drawing/2018/hyperlinkcolor" val="tx"/>
                    </a:ext>
                  </a:extLst>
                </a:hlinkClick>
              </a:rPr>
              <a:t>cost</a:t>
            </a:r>
            <a:r>
              <a:rPr lang="en-CA" dirty="0">
                <a:effectLst/>
              </a:rPr>
              <a:t> of an educational program and what the student can </a:t>
            </a:r>
            <a:r>
              <a:rPr lang="en-CA" dirty="0">
                <a:effectLst/>
                <a:hlinkClick r:id="rId3">
                  <a:extLst>
                    <a:ext uri="{A12FA001-AC4F-418D-AE19-62706E023703}">
                      <ahyp:hlinkClr xmlns:ahyp="http://schemas.microsoft.com/office/drawing/2018/hyperlinkcolor" val="tx"/>
                    </a:ext>
                  </a:extLst>
                </a:hlinkClick>
              </a:rPr>
              <a:t>afford</a:t>
            </a:r>
            <a:r>
              <a:rPr lang="en-CA" dirty="0">
                <a:effectLst/>
              </a:rPr>
              <a:t> to pay. One's financial need may qualify one for </a:t>
            </a:r>
            <a:r>
              <a:rPr lang="en-CA" dirty="0">
                <a:effectLst/>
                <a:hlinkClick r:id="rId4">
                  <a:extLst>
                    <a:ext uri="{A12FA001-AC4F-418D-AE19-62706E023703}">
                      <ahyp:hlinkClr xmlns:ahyp="http://schemas.microsoft.com/office/drawing/2018/hyperlinkcolor" val="tx"/>
                    </a:ext>
                  </a:extLst>
                </a:hlinkClick>
              </a:rPr>
              <a:t>grants</a:t>
            </a:r>
            <a:r>
              <a:rPr lang="en-CA" dirty="0">
                <a:effectLst/>
              </a:rPr>
              <a:t>, </a:t>
            </a:r>
            <a:r>
              <a:rPr lang="en-CA" dirty="0">
                <a:effectLst/>
                <a:hlinkClick r:id="rId5">
                  <a:extLst>
                    <a:ext uri="{A12FA001-AC4F-418D-AE19-62706E023703}">
                      <ahyp:hlinkClr xmlns:ahyp="http://schemas.microsoft.com/office/drawing/2018/hyperlinkcolor" val="tx"/>
                    </a:ext>
                  </a:extLst>
                </a:hlinkClick>
              </a:rPr>
              <a:t>scholarships</a:t>
            </a:r>
            <a:r>
              <a:rPr lang="en-CA" dirty="0">
                <a:effectLst/>
              </a:rPr>
              <a:t>, or low-</a:t>
            </a:r>
            <a:r>
              <a:rPr lang="en-CA" dirty="0">
                <a:effectLst/>
                <a:hlinkClick r:id="rId6">
                  <a:extLst>
                    <a:ext uri="{A12FA001-AC4F-418D-AE19-62706E023703}">
                      <ahyp:hlinkClr xmlns:ahyp="http://schemas.microsoft.com/office/drawing/2018/hyperlinkcolor" val="tx"/>
                    </a:ext>
                  </a:extLst>
                </a:hlinkClick>
              </a:rPr>
              <a:t>interest</a:t>
            </a:r>
            <a:r>
              <a:rPr lang="en-CA" dirty="0">
                <a:effectLst/>
              </a:rPr>
              <a:t> </a:t>
            </a:r>
            <a:r>
              <a:rPr lang="en-CA" dirty="0">
                <a:effectLst/>
                <a:hlinkClick r:id="rId7">
                  <a:extLst>
                    <a:ext uri="{A12FA001-AC4F-418D-AE19-62706E023703}">
                      <ahyp:hlinkClr xmlns:ahyp="http://schemas.microsoft.com/office/drawing/2018/hyperlinkcolor" val="tx"/>
                    </a:ext>
                  </a:extLst>
                </a:hlinkClick>
              </a:rPr>
              <a:t>loans</a:t>
            </a:r>
            <a:r>
              <a:rPr lang="en-CA" dirty="0">
                <a:effectLst/>
              </a:rPr>
              <a:t>. Otherwise, the student must </a:t>
            </a:r>
            <a:r>
              <a:rPr lang="en-CA" dirty="0">
                <a:effectLst/>
                <a:hlinkClick r:id="rId8">
                  <a:extLst>
                    <a:ext uri="{A12FA001-AC4F-418D-AE19-62706E023703}">
                      <ahyp:hlinkClr xmlns:ahyp="http://schemas.microsoft.com/office/drawing/2018/hyperlinkcolor" val="tx"/>
                    </a:ext>
                  </a:extLst>
                </a:hlinkClick>
              </a:rPr>
              <a:t>borrow</a:t>
            </a:r>
            <a:r>
              <a:rPr lang="en-CA" dirty="0">
                <a:effectLst/>
              </a:rPr>
              <a:t> or save. </a:t>
            </a:r>
            <a:r>
              <a:rPr lang="en-CA" b="1" dirty="0">
                <a:effectLst/>
              </a:rPr>
              <a:t>Parental &amp; student annual income is considered.</a:t>
            </a:r>
            <a:endParaRPr lang="en-US" b="1" dirty="0"/>
          </a:p>
        </p:txBody>
      </p:sp>
    </p:spTree>
    <p:extLst>
      <p:ext uri="{BB962C8B-B14F-4D97-AF65-F5344CB8AC3E}">
        <p14:creationId xmlns:p14="http://schemas.microsoft.com/office/powerpoint/2010/main" val="268059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1CD2-A62D-4AD1-8A58-E8A06BA5C6E9}"/>
              </a:ext>
            </a:extLst>
          </p:cNvPr>
          <p:cNvSpPr>
            <a:spLocks noGrp="1"/>
          </p:cNvSpPr>
          <p:nvPr>
            <p:ph type="title"/>
          </p:nvPr>
        </p:nvSpPr>
        <p:spPr>
          <a:xfrm>
            <a:off x="838200" y="365125"/>
            <a:ext cx="10515600" cy="975995"/>
          </a:xfrm>
        </p:spPr>
        <p:txBody>
          <a:bodyPr>
            <a:normAutofit fontScale="90000"/>
          </a:bodyPr>
          <a:lstStyle/>
          <a:p>
            <a:r>
              <a:rPr lang="en-US" b="1" u="sng" dirty="0"/>
              <a:t>Sample Costs of Post Secondary </a:t>
            </a:r>
            <a:br>
              <a:rPr lang="en-US" b="1" u="sng" dirty="0"/>
            </a:br>
            <a:endParaRPr lang="en-CA" dirty="0"/>
          </a:p>
        </p:txBody>
      </p:sp>
      <p:sp>
        <p:nvSpPr>
          <p:cNvPr id="3" name="Content Placeholder 2">
            <a:extLst>
              <a:ext uri="{FF2B5EF4-FFF2-40B4-BE49-F238E27FC236}">
                <a16:creationId xmlns:a16="http://schemas.microsoft.com/office/drawing/2014/main" id="{D2970474-DA40-4D7B-8CC1-9EFD20747146}"/>
              </a:ext>
            </a:extLst>
          </p:cNvPr>
          <p:cNvSpPr>
            <a:spLocks noGrp="1"/>
          </p:cNvSpPr>
          <p:nvPr>
            <p:ph idx="1"/>
          </p:nvPr>
        </p:nvSpPr>
        <p:spPr>
          <a:xfrm>
            <a:off x="838200" y="1137920"/>
            <a:ext cx="10713720" cy="5039043"/>
          </a:xfrm>
        </p:spPr>
        <p:txBody>
          <a:bodyPr>
            <a:normAutofit lnSpcReduction="10000"/>
          </a:bodyPr>
          <a:lstStyle/>
          <a:p>
            <a:pPr marL="0" indent="0">
              <a:buNone/>
            </a:pPr>
            <a:r>
              <a:rPr lang="en-US" u="sng" dirty="0"/>
              <a:t>College:</a:t>
            </a:r>
            <a:r>
              <a:rPr lang="en-US" dirty="0"/>
              <a:t> </a:t>
            </a:r>
          </a:p>
          <a:p>
            <a:pPr marL="0" indent="0">
              <a:buNone/>
            </a:pPr>
            <a:r>
              <a:rPr lang="en-US" b="1" dirty="0"/>
              <a:t>Douglas College</a:t>
            </a:r>
            <a:r>
              <a:rPr lang="en-US" dirty="0"/>
              <a:t>: First year full time Tuition can range from $5,000 to $13,000 per year including Fees &amp; Books- depending on choice of program and whether you live at home.</a:t>
            </a:r>
          </a:p>
          <a:p>
            <a:pPr marL="0" indent="0">
              <a:buNone/>
            </a:pPr>
            <a:r>
              <a:rPr lang="en-US" u="sng" dirty="0"/>
              <a:t>University:</a:t>
            </a:r>
            <a:r>
              <a:rPr lang="en-US" dirty="0"/>
              <a:t> </a:t>
            </a:r>
          </a:p>
          <a:p>
            <a:pPr marL="0" indent="0">
              <a:buNone/>
            </a:pPr>
            <a:r>
              <a:rPr lang="en-US" b="1" dirty="0"/>
              <a:t>UBC</a:t>
            </a:r>
            <a:r>
              <a:rPr lang="en-US" dirty="0"/>
              <a:t> </a:t>
            </a:r>
            <a:r>
              <a:rPr lang="en-US" dirty="0" err="1"/>
              <a:t>approx</a:t>
            </a:r>
            <a:r>
              <a:rPr lang="en-US" dirty="0"/>
              <a:t> $22,000 per year full load, (including living on campus (shared), meal plan) books fees and living expenses.</a:t>
            </a:r>
          </a:p>
          <a:p>
            <a:pPr marL="0" indent="0">
              <a:buNone/>
            </a:pPr>
            <a:r>
              <a:rPr lang="en-US" dirty="0"/>
              <a:t>Private colleges and universities are usually </a:t>
            </a:r>
            <a:r>
              <a:rPr lang="en-US" b="1" dirty="0"/>
              <a:t>twice </a:t>
            </a:r>
            <a:r>
              <a:rPr lang="en-US" dirty="0"/>
              <a:t>the tuition of public institutions. </a:t>
            </a:r>
          </a:p>
          <a:p>
            <a:pPr marL="0" indent="0">
              <a:buNone/>
            </a:pPr>
            <a:r>
              <a:rPr lang="en-US" u="sng" dirty="0"/>
              <a:t>Trades</a:t>
            </a:r>
          </a:p>
          <a:p>
            <a:pPr marL="0" indent="0">
              <a:buNone/>
            </a:pPr>
            <a:r>
              <a:rPr lang="en-US" dirty="0"/>
              <a:t>Foundation programs (24 weeks on average) $2K to $4 plus gear.</a:t>
            </a:r>
          </a:p>
        </p:txBody>
      </p:sp>
    </p:spTree>
    <p:extLst>
      <p:ext uri="{BB962C8B-B14F-4D97-AF65-F5344CB8AC3E}">
        <p14:creationId xmlns:p14="http://schemas.microsoft.com/office/powerpoint/2010/main" val="3598218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5C189BA753F84FB32D8587315BFEDC" ma:contentTypeVersion="2" ma:contentTypeDescription="Create a new document." ma:contentTypeScope="" ma:versionID="580ab94a5e9f5533574808170b616013">
  <xsd:schema xmlns:xsd="http://www.w3.org/2001/XMLSchema" xmlns:xs="http://www.w3.org/2001/XMLSchema" xmlns:p="http://schemas.microsoft.com/office/2006/metadata/properties" xmlns:ns2="2c7cde09-de41-4b4f-ba57-35370529fd73" targetNamespace="http://schemas.microsoft.com/office/2006/metadata/properties" ma:root="true" ma:fieldsID="27ba3ee83d37d39d1582ddd8bb64522f" ns2:_="">
    <xsd:import namespace="2c7cde09-de41-4b4f-ba57-35370529fd7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cde09-de41-4b4f-ba57-35370529fd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4A8123-BB4B-448E-A274-65B297D85BE8}">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http://www.w3.org/XML/1998/namespace"/>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199A8CA9-1FE3-40A2-854D-AE8B0C492857}"/>
</file>

<file path=customXml/itemProps3.xml><?xml version="1.0" encoding="utf-8"?>
<ds:datastoreItem xmlns:ds="http://schemas.openxmlformats.org/officeDocument/2006/customXml" ds:itemID="{52244127-F9F6-4FE2-BE05-553F2146C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1117</TotalTime>
  <Words>3538</Words>
  <Application>Microsoft Office PowerPoint</Application>
  <PresentationFormat>Widescreen</PresentationFormat>
  <Paragraphs>228</Paragraphs>
  <Slides>36</Slides>
  <Notes>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36</vt:i4>
      </vt:variant>
    </vt:vector>
  </HeadingPairs>
  <TitlesOfParts>
    <vt:vector size="53" baseType="lpstr">
      <vt:lpstr>Aharoni</vt:lpstr>
      <vt:lpstr>Aptos</vt:lpstr>
      <vt:lpstr>Aptos Black</vt:lpstr>
      <vt:lpstr>Arial</vt:lpstr>
      <vt:lpstr>Arial Black</vt:lpstr>
      <vt:lpstr>Arial Narrow</vt:lpstr>
      <vt:lpstr>Arvo</vt:lpstr>
      <vt:lpstr>BC Sans</vt:lpstr>
      <vt:lpstr>Brush Script MT</vt:lpstr>
      <vt:lpstr>Calibri</vt:lpstr>
      <vt:lpstr>Calibri Light</vt:lpstr>
      <vt:lpstr>Cambria</vt:lpstr>
      <vt:lpstr>DINWebBold</vt:lpstr>
      <vt:lpstr>KievitPro-Regular</vt:lpstr>
      <vt:lpstr>Times New Roman</vt:lpstr>
      <vt:lpstr>Wingdings</vt:lpstr>
      <vt:lpstr>Office Theme</vt:lpstr>
      <vt:lpstr> SCHOLARSHIP MEETING #1   WELCOME!</vt:lpstr>
      <vt:lpstr>PowerPoint Presentation</vt:lpstr>
      <vt:lpstr> Eligibility:*Graduating students*Canadian Citizenship, Permanent Resident or Landed Immigrant Status, Protected persons/Refugees will fulfill most requirements and criteria.  **International Students do not meet this requirement.  There are a few sources of funding for International students via government agencies, post-secondary institutions and other donors.</vt:lpstr>
      <vt:lpstr>PowerPoint Presentation</vt:lpstr>
      <vt:lpstr>PowerPoint Presentation</vt:lpstr>
      <vt:lpstr>PowerPoint Presentation</vt:lpstr>
      <vt:lpstr>FAQ’s</vt:lpstr>
      <vt:lpstr>SCHOLARSHIPS, BURSARIES &amp; AWARDS - AN OVERVIEW Financial aid is not the same as Financial need </vt:lpstr>
      <vt:lpstr>Sample Costs of Post Secondary  </vt:lpstr>
      <vt:lpstr>PowerPoint Presentation</vt:lpstr>
      <vt:lpstr> Post-Secondary Funding options:    </vt:lpstr>
      <vt:lpstr>PowerPoint Presentation</vt:lpstr>
      <vt:lpstr>PowerPoint Presentation</vt:lpstr>
      <vt:lpstr>Major Scholarships &amp; Major Entrance Scholarships (Merit based)  Deadlines are early in the school year Speak to your counsellor if you would like to considered for nomination. If you meet the criteria for these awards, and do not require a nomination – APPLY UNIVERSITIES AND COLLEGES ARE URGING STUDENTS who meet the criteria  TO APPLY FOR ENTRANCE AWARDS. Plenty of funding is available!!   Check your institutions for available awards for incoming students.   </vt:lpstr>
      <vt:lpstr>Loran Scholars Program  / Major Award  www.loranscholar.ca/apply  APPLY DIRECTLY TO THE LORAN FOUNDATION Value: up to $100,000, $5,000 and $2,000 awards available.  </vt:lpstr>
      <vt:lpstr>University of Toronto  Book Award &amp; U of T National Scholarships </vt:lpstr>
      <vt:lpstr>Queen’s Univ. Major Admission Awards</vt:lpstr>
      <vt:lpstr>UBC Major Entrance Awards</vt:lpstr>
      <vt:lpstr>SFU Entrance Awards </vt:lpstr>
      <vt:lpstr>What can you do now – prepare and start: </vt:lpstr>
      <vt:lpstr> Notes about Scholarship applications:  Follow the instructions!  Do not apply if you do not meet ALL the criteria. </vt:lpstr>
      <vt:lpstr>The process is ongoing all year: Apps open and close throughout the year. </vt:lpstr>
      <vt:lpstr>Where can you find scholarships?</vt:lpstr>
      <vt:lpstr> Strategies for Winning Scholarships … JUST START.    </vt:lpstr>
      <vt:lpstr>Writing a Winning Scholarship Essay or Personal profile.</vt:lpstr>
      <vt:lpstr>Grade 12 is your best opportunity for a scholarship!  There will never be a time with  more opportunities and less competition  than your grad year.</vt:lpstr>
      <vt:lpstr>PowerPoint Presentation</vt:lpstr>
      <vt:lpstr>If you spend 3 hours applying for a scholarship and win $1,250 it is equal to 78 hours of work at  minimum wage job.</vt:lpstr>
      <vt:lpstr>Success is possible!</vt:lpstr>
      <vt:lpstr>PowerPoint Presentation</vt:lpstr>
      <vt:lpstr>Fall 2025 Application Timeline - BC Schools MOST APPLICATION PORTALS WILL OPEN OCT 1ST Apply via Education Planner BC Application system (create account)     Douglas College – Applications OPEN Oct. 3 Apply for limited entry right away SFU – Applications OPEN Oct. 1 SFU USES Entrance Scholarship deadline Dec.15 SFU Application deadline is Jan 31 UBC – Early Application Deadline is Dec. 1 to be considered for the UBC Major Entrance Scholarships.  Final Deadline TO APPLY is Jan. 15 UVic –Application deadline is November 30 (new*earlier) Capilano U - Entrance Awards deadline March 1, 2025.  1.9 million last year (holistic) BCIT – Applications open Oct 1 until full or by deadline date. Apps for trades programs accepted all year. (rotating).  BCIT is now on Education Planner.  (Many BCIT programs are competitive. Apply early! Double check- some programs do not accept direct high school applicants &amp; require post-secondary credits to apply)</vt:lpstr>
      <vt:lpstr>Out-of-Province Applications</vt:lpstr>
      <vt:lpstr>Reminder:  Deadlines are set in STONE !! Do not ignore them! </vt:lpstr>
      <vt:lpstr>Upcoming EVENTS</vt:lpstr>
      <vt:lpstr>Good Luck!  Thanks for attending!  The next scholarship meeting Thurs. Feb 13th  -Local Scholarship application package &amp; District/Community awards.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MEETING #1 - WELCOME!</dc:title>
  <dc:creator>Healeywright, Denise</dc:creator>
  <cp:lastModifiedBy>Healeywright, Denise</cp:lastModifiedBy>
  <cp:revision>34</cp:revision>
  <cp:lastPrinted>2023-10-12T19:57:42Z</cp:lastPrinted>
  <dcterms:created xsi:type="dcterms:W3CDTF">2019-06-14T20:15:24Z</dcterms:created>
  <dcterms:modified xsi:type="dcterms:W3CDTF">2024-09-24T21:05:07Z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0x010100305C189BA753F84FB32D8587315BFEDC</vt:lpwstr>
  </property>
</Properties>
</file>